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B40"/>
    <a:srgbClr val="0071BC"/>
    <a:srgbClr val="FFC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7F3EB-FC7B-216A-7815-DFACD25F0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A9E5D-17C6-15ED-EB3E-3E4D53E6A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D8D35-705E-4CB6-5B8C-3EF1B7B2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E96E-BFB8-7E32-DF9A-FAA1C7E0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EB660-B569-2950-FD49-73EA4A7B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F048-F2F1-2D9D-0614-07324446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CFEC9-101E-2582-3F7D-3992A4939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1306755"/>
            <a:ext cx="6927274" cy="16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0627-2FD9-406D-DFA3-DD2FB53F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B6080-0F22-6CAC-3E01-EC8AAEBF6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3B68-3561-B21F-06AD-63935211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463A2-3553-F66D-D8C7-0F14D627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E8259-9487-FE98-9CE5-451A75BC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FD3C2-B24C-0670-3B8C-ABF369D84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09892-A419-63DA-06F5-8E2308C9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D0F84-1834-C206-B7D6-3A51243C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86FF-F3E8-AE8E-375D-76D43584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47AE-3B3A-2459-73A5-633155CB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979F-C515-D094-6BBE-2CA91CFA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53F2-7D1E-B9C5-8D8C-DB650487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9461-98AE-A004-7924-6FEE97B3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FCD1-D467-F0D3-CD50-C381EFB6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E4A89-20C4-26A6-777A-F98FA9B8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C236-4204-0E84-04AD-19497F38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6EE74-A77F-026B-ED02-8DF6D5B3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53D3D-C37C-2B0E-4C97-9157AA47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6269-AD6F-43C2-5CDD-40E452F2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E846-E5B2-7DEE-3F5E-6F64A626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20E2-EE9C-EC3B-218A-B7526FB4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6E16-E955-393C-16E7-728D72950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13683-24BB-051D-9A5E-B18AA576F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6A9FC-B1EE-1762-F0A8-8E904D8F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D9F08-B76E-2C42-E46F-AA854100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69D81-BAC6-6C34-7AB8-8B6082A7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7813-7B0B-1CE7-718A-44D2D99E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A1343-C4AD-41F8-A0DF-4109BABE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9FF1C-52AB-BCCE-B5BE-221AEFD6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AD85-970B-CC6E-BFFC-E77946C9F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F34E3-F6F0-5698-4240-5F9BE6AAC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D824A-1D79-E4AE-0CDA-BAD2D6D5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B698E-AF30-B4AF-F7EA-71373462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A310D-E8B7-9572-A98D-D18922E2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76D3-F89B-602E-6948-7E95A18A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3E101-C4AB-C5C0-6E91-DDADDDF3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15FFB-B3A4-66EE-2467-DEEEC7E2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4CB74-38DF-040D-5CF3-8B169C5F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7C8B0-69A9-0CB1-57FF-92CA8848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0329D-7F36-8169-D8BC-AE6E98A4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0159D-7047-3DDE-A071-5F8AF1E5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7C6C-85B8-3AD7-5721-A08A5C42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2070-CEDB-8578-1CBB-BB21EB96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7459-0178-B07A-DBF4-1C16E909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F3127-172B-7BD4-9AEF-08235B79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95B70-1DF8-90F2-40F8-25E101F2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1E16-3DA9-7136-1202-19BD4766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137B-336D-C704-291B-14322257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4C47D-C5F4-A7A8-6029-0F2E3323C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0061D-05C7-B00F-1019-C594794F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86C13-BCC7-9400-2B3A-A0A3FFD7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4AAA9-DE87-575D-08F5-472547EF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9BC8D-22BB-05FB-6936-12632505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5ECDC-5D86-774A-65F1-25B3F6F95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C9CE3-C0AA-F913-B46C-4D9C0B55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9C3B-21D6-5610-C38F-254BAA0B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82E1B-4E19-22E1-58D7-6B4D276D4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CA469-61EE-46C4-9EA4-C78CE2321B4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3346-D3A0-0995-93AA-06D7F5227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685-D44A-6AFE-E21C-9F8390C6A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54BE8-F8C8-4C80-9E29-421C3DC58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66B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D8C3-E9A1-26E8-E60C-A569EDE4B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BFD65-3B74-4D38-EE29-98E674DA1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EA3A-E6B6-4A32-9540-0B218BE9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D114-09F7-CC85-0D4A-312826B92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F1820-BBBA-7585-67AD-466391868548}"/>
              </a:ext>
            </a:extLst>
          </p:cNvPr>
          <p:cNvSpPr txBox="1"/>
          <p:nvPr/>
        </p:nvSpPr>
        <p:spPr>
          <a:xfrm>
            <a:off x="301752" y="6361629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980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5</cp:revision>
  <dcterms:created xsi:type="dcterms:W3CDTF">2025-06-02T18:56:33Z</dcterms:created>
  <dcterms:modified xsi:type="dcterms:W3CDTF">2026-06-08T14:24:45Z</dcterms:modified>
</cp:coreProperties>
</file>