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6B40"/>
    <a:srgbClr val="0E2F53"/>
    <a:srgbClr val="03539E"/>
    <a:srgbClr val="1F3559"/>
    <a:srgbClr val="C20F2F"/>
    <a:srgbClr val="006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7"/>
  </p:normalViewPr>
  <p:slideViewPr>
    <p:cSldViewPr snapToGrid="0">
      <p:cViewPr varScale="1">
        <p:scale>
          <a:sx n="20" d="100"/>
          <a:sy n="20" d="100"/>
        </p:scale>
        <p:origin x="318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8922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75537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05120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2675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804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3440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1636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4349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90F6DC-E731-72F6-9A7C-0668D55B3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75213" cy="4519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1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341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85152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7FB12-A834-744F-BD7D-06800CA8C11F}" type="datetimeFigureOut">
              <a:rPr kumimoji="1" lang="zh-TW" altLang="en-US" smtClean="0"/>
              <a:t>2026/7/1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717AE-CA17-B04D-BCC4-BFD87EB29E1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8713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7">
            <a:extLst>
              <a:ext uri="{FF2B5EF4-FFF2-40B4-BE49-F238E27FC236}">
                <a16:creationId xmlns:a16="http://schemas.microsoft.com/office/drawing/2014/main" id="{F739A0D4-DA73-4D55-3680-E7E31E1EA7B3}"/>
              </a:ext>
            </a:extLst>
          </p:cNvPr>
          <p:cNvSpPr/>
          <p:nvPr/>
        </p:nvSpPr>
        <p:spPr>
          <a:xfrm>
            <a:off x="2069910" y="2012768"/>
            <a:ext cx="19241711" cy="24330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601"/>
              </a:lnSpc>
            </a:pPr>
            <a:r>
              <a:rPr lang="en" altLang="zh-TW" sz="6224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altLang="zh-TW" sz="6224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548C38E6-7BE9-5AD3-0A87-FBB63F592EE8}"/>
              </a:ext>
            </a:extLst>
          </p:cNvPr>
          <p:cNvSpPr/>
          <p:nvPr/>
        </p:nvSpPr>
        <p:spPr>
          <a:xfrm>
            <a:off x="2069910" y="4507398"/>
            <a:ext cx="19241711" cy="725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601"/>
              </a:lnSpc>
            </a:pPr>
            <a:r>
              <a:rPr lang="en" altLang="zh-TW" sz="3395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</p:txBody>
      </p:sp>
      <p:sp>
        <p:nvSpPr>
          <p:cNvPr id="6" name="矩形 9">
            <a:extLst>
              <a:ext uri="{FF2B5EF4-FFF2-40B4-BE49-F238E27FC236}">
                <a16:creationId xmlns:a16="http://schemas.microsoft.com/office/drawing/2014/main" id="{37E7C7FE-0A43-26F0-EAB7-3DE99BDC1B13}"/>
              </a:ext>
            </a:extLst>
          </p:cNvPr>
          <p:cNvSpPr/>
          <p:nvPr/>
        </p:nvSpPr>
        <p:spPr>
          <a:xfrm>
            <a:off x="2069910" y="5246547"/>
            <a:ext cx="19241711" cy="7256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601"/>
              </a:lnSpc>
            </a:pPr>
            <a:r>
              <a:rPr lang="en" altLang="zh-TW" sz="3395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7" name="25 CuadroTexto">
            <a:extLst>
              <a:ext uri="{FF2B5EF4-FFF2-40B4-BE49-F238E27FC236}">
                <a16:creationId xmlns:a16="http://schemas.microsoft.com/office/drawing/2014/main" id="{2EEB9EB1-E44D-8DAB-587C-90EB1A919C9B}"/>
              </a:ext>
            </a:extLst>
          </p:cNvPr>
          <p:cNvSpPr txBox="1"/>
          <p:nvPr/>
        </p:nvSpPr>
        <p:spPr>
          <a:xfrm>
            <a:off x="6227897" y="39189524"/>
            <a:ext cx="8913017" cy="1050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24" dirty="0">
                <a:latin typeface="Arial" panose="020B0604020202020204" pitchFamily="34" charset="0"/>
                <a:cs typeface="Arial" panose="020B0604020202020204" pitchFamily="34" charset="0"/>
              </a:rPr>
              <a:t>Affiliation Logo if needed</a:t>
            </a:r>
          </a:p>
        </p:txBody>
      </p:sp>
      <p:sp>
        <p:nvSpPr>
          <p:cNvPr id="8" name="矩形 11">
            <a:extLst>
              <a:ext uri="{FF2B5EF4-FFF2-40B4-BE49-F238E27FC236}">
                <a16:creationId xmlns:a16="http://schemas.microsoft.com/office/drawing/2014/main" id="{76B2D480-54B2-364D-E35C-6FB6A51099A0}"/>
              </a:ext>
            </a:extLst>
          </p:cNvPr>
          <p:cNvSpPr/>
          <p:nvPr/>
        </p:nvSpPr>
        <p:spPr>
          <a:xfrm>
            <a:off x="1849282" y="6607026"/>
            <a:ext cx="12779198" cy="1044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77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77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16">
            <a:extLst>
              <a:ext uri="{FF2B5EF4-FFF2-40B4-BE49-F238E27FC236}">
                <a16:creationId xmlns:a16="http://schemas.microsoft.com/office/drawing/2014/main" id="{0A77F04C-4CB1-2354-175D-109353CB1F76}"/>
              </a:ext>
            </a:extLst>
          </p:cNvPr>
          <p:cNvSpPr/>
          <p:nvPr/>
        </p:nvSpPr>
        <p:spPr>
          <a:xfrm>
            <a:off x="15677532" y="6607026"/>
            <a:ext cx="12779198" cy="32119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772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and Figures</a:t>
            </a:r>
            <a:endParaRPr kumimoji="1" lang="zh-TW" altLang="en-US" sz="3772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id="{D0E24F96-84E9-B4F9-4DF2-2D17132E7F4F}"/>
              </a:ext>
            </a:extLst>
          </p:cNvPr>
          <p:cNvSpPr/>
          <p:nvPr/>
        </p:nvSpPr>
        <p:spPr>
          <a:xfrm>
            <a:off x="1818483" y="7651942"/>
            <a:ext cx="12779198" cy="8516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772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INTRODUCTION ( or REQUIREMENTS)</a:t>
            </a:r>
            <a:endParaRPr kumimoji="1" lang="zh-TW" altLang="en-US" sz="3772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1">
            <a:extLst>
              <a:ext uri="{FF2B5EF4-FFF2-40B4-BE49-F238E27FC236}">
                <a16:creationId xmlns:a16="http://schemas.microsoft.com/office/drawing/2014/main" id="{B3BF524B-1CA2-4C14-3E8D-3D434359A5C4}"/>
              </a:ext>
            </a:extLst>
          </p:cNvPr>
          <p:cNvSpPr/>
          <p:nvPr/>
        </p:nvSpPr>
        <p:spPr>
          <a:xfrm>
            <a:off x="14922021" y="7651942"/>
            <a:ext cx="12779198" cy="8516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772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OBJECTIVES</a:t>
            </a:r>
            <a:endParaRPr kumimoji="1" lang="zh-TW" altLang="en-US" sz="3772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5683526-0B2E-E3D7-D32B-4F292BACF9F4}"/>
              </a:ext>
            </a:extLst>
          </p:cNvPr>
          <p:cNvSpPr/>
          <p:nvPr/>
        </p:nvSpPr>
        <p:spPr>
          <a:xfrm>
            <a:off x="1818483" y="17542281"/>
            <a:ext cx="12779198" cy="8516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772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772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04558C3F-5253-3B90-576E-33FA048598EE}"/>
              </a:ext>
            </a:extLst>
          </p:cNvPr>
          <p:cNvSpPr/>
          <p:nvPr/>
        </p:nvSpPr>
        <p:spPr>
          <a:xfrm>
            <a:off x="14922021" y="17542281"/>
            <a:ext cx="12779198" cy="8516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772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RESULTS</a:t>
            </a:r>
            <a:endParaRPr kumimoji="1" lang="zh-TW" altLang="en-US" sz="3772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1">
            <a:extLst>
              <a:ext uri="{FF2B5EF4-FFF2-40B4-BE49-F238E27FC236}">
                <a16:creationId xmlns:a16="http://schemas.microsoft.com/office/drawing/2014/main" id="{73698848-ADD3-0694-946E-E0D34BC073A8}"/>
              </a:ext>
            </a:extLst>
          </p:cNvPr>
          <p:cNvSpPr/>
          <p:nvPr/>
        </p:nvSpPr>
        <p:spPr>
          <a:xfrm>
            <a:off x="1818483" y="28134365"/>
            <a:ext cx="12779198" cy="8516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772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</a:t>
            </a:r>
            <a:endParaRPr kumimoji="1" lang="zh-TW" altLang="en-US" sz="3772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1">
            <a:extLst>
              <a:ext uri="{FF2B5EF4-FFF2-40B4-BE49-F238E27FC236}">
                <a16:creationId xmlns:a16="http://schemas.microsoft.com/office/drawing/2014/main" id="{6858D848-E28C-4C05-CDC3-660ECCAAFE99}"/>
              </a:ext>
            </a:extLst>
          </p:cNvPr>
          <p:cNvSpPr/>
          <p:nvPr/>
        </p:nvSpPr>
        <p:spPr>
          <a:xfrm>
            <a:off x="14922021" y="28134365"/>
            <a:ext cx="12779198" cy="8516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772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REFERENCES</a:t>
            </a:r>
            <a:endParaRPr kumimoji="1" lang="zh-TW" altLang="en-US" sz="3772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1">
            <a:extLst>
              <a:ext uri="{FF2B5EF4-FFF2-40B4-BE49-F238E27FC236}">
                <a16:creationId xmlns:a16="http://schemas.microsoft.com/office/drawing/2014/main" id="{FF679D6C-F729-52EE-71D3-A96C8A1A1749}"/>
              </a:ext>
            </a:extLst>
          </p:cNvPr>
          <p:cNvSpPr/>
          <p:nvPr/>
        </p:nvSpPr>
        <p:spPr>
          <a:xfrm>
            <a:off x="1962243" y="36969828"/>
            <a:ext cx="26494487" cy="1756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zh-TW" sz="3772" b="1" dirty="0">
                <a:solidFill>
                  <a:srgbClr val="166B4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Add acknowledgements, organizations involved, logo’s contact information here</a:t>
            </a:r>
            <a:endParaRPr kumimoji="1" lang="zh-TW" altLang="en-US" sz="3772" b="1" dirty="0">
              <a:solidFill>
                <a:srgbClr val="166B4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0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130</TotalTime>
  <Words>33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Tsairuby</dc:creator>
  <cp:lastModifiedBy>Hough,Mackenzie C</cp:lastModifiedBy>
  <cp:revision>20</cp:revision>
  <dcterms:created xsi:type="dcterms:W3CDTF">2022-08-16T05:39:45Z</dcterms:created>
  <dcterms:modified xsi:type="dcterms:W3CDTF">2026-07-01T13:30:06Z</dcterms:modified>
</cp:coreProperties>
</file>