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B40"/>
    <a:srgbClr val="0E2F53"/>
    <a:srgbClr val="03539E"/>
    <a:srgbClr val="1F3559"/>
    <a:srgbClr val="C20F2F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7"/>
  </p:normalViewPr>
  <p:slideViewPr>
    <p:cSldViewPr snapToGrid="0">
      <p:cViewPr varScale="1">
        <p:scale>
          <a:sx n="18" d="100"/>
          <a:sy n="18" d="100"/>
        </p:scale>
        <p:origin x="325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535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2929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44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123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1438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2026/6/17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631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2026/6/17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9049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2026/6/17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6231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95E364-6E4E-C787-5893-A4C333971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2399288" cy="456097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2026/6/17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2257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2026/6/17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658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2026/6/17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647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FB12-A834-744F-BD7D-06800CA8C11F}" type="datetimeFigureOut">
              <a:rPr kumimoji="1" lang="zh-TW" altLang="en-US" smtClean="0"/>
              <a:t>2026/6/17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1422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F739A0D4-DA73-4D55-3680-E7E31E1EA7B3}"/>
              </a:ext>
            </a:extLst>
          </p:cNvPr>
          <p:cNvSpPr/>
          <p:nvPr/>
        </p:nvSpPr>
        <p:spPr>
          <a:xfrm>
            <a:off x="2215133" y="850888"/>
            <a:ext cx="20591688" cy="2603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64"/>
              </a:lnSpc>
            </a:pPr>
            <a:r>
              <a:rPr lang="en" altLang="zh-TW" sz="666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altLang="zh-TW" sz="666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48C38E6-7BE9-5AD3-0A87-FBB63F592EE8}"/>
              </a:ext>
            </a:extLst>
          </p:cNvPr>
          <p:cNvSpPr/>
          <p:nvPr/>
        </p:nvSpPr>
        <p:spPr>
          <a:xfrm>
            <a:off x="2215133" y="3520538"/>
            <a:ext cx="20591688" cy="77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64"/>
              </a:lnSpc>
            </a:pPr>
            <a:r>
              <a:rPr lang="en" altLang="zh-TW" sz="3633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37E7C7FE-0A43-26F0-EAB7-3DE99BDC1B13}"/>
              </a:ext>
            </a:extLst>
          </p:cNvPr>
          <p:cNvSpPr/>
          <p:nvPr/>
        </p:nvSpPr>
        <p:spPr>
          <a:xfrm>
            <a:off x="2215133" y="4311545"/>
            <a:ext cx="20591688" cy="77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64"/>
              </a:lnSpc>
            </a:pPr>
            <a:r>
              <a:rPr lang="en" altLang="zh-TW" sz="36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2EEB9EB1-E44D-8DAB-587C-90EB1A919C9B}"/>
              </a:ext>
            </a:extLst>
          </p:cNvPr>
          <p:cNvSpPr txBox="1"/>
          <p:nvPr/>
        </p:nvSpPr>
        <p:spPr>
          <a:xfrm>
            <a:off x="6664839" y="40635922"/>
            <a:ext cx="9534805" cy="1118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61" dirty="0">
                <a:latin typeface="Arial" panose="020B0604020202020204" pitchFamily="34" charset="0"/>
                <a:cs typeface="Arial" panose="020B0604020202020204" pitchFamily="34" charset="0"/>
              </a:rPr>
              <a:t>Affiliation Logo if needed</a:t>
            </a: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76B2D480-54B2-364D-E35C-6FB6A51099A0}"/>
              </a:ext>
            </a:extLst>
          </p:cNvPr>
          <p:cNvSpPr/>
          <p:nvPr/>
        </p:nvSpPr>
        <p:spPr>
          <a:xfrm>
            <a:off x="1979026" y="5767474"/>
            <a:ext cx="13675772" cy="111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3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403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0A77F04C-4CB1-2354-175D-109353CB1F76}"/>
              </a:ext>
            </a:extLst>
          </p:cNvPr>
          <p:cNvSpPr/>
          <p:nvPr/>
        </p:nvSpPr>
        <p:spPr>
          <a:xfrm>
            <a:off x="16777451" y="5767473"/>
            <a:ext cx="13675772" cy="3437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3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403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id="{D0E24F96-84E9-B4F9-4DF2-2D17132E7F4F}"/>
              </a:ext>
            </a:extLst>
          </p:cNvPr>
          <p:cNvSpPr/>
          <p:nvPr/>
        </p:nvSpPr>
        <p:spPr>
          <a:xfrm>
            <a:off x="1946066" y="6885700"/>
            <a:ext cx="13675772" cy="911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37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INTRODUCTION ( or REQUIREMENTS)</a:t>
            </a:r>
            <a:endParaRPr kumimoji="1" lang="zh-TW" altLang="en-US" sz="4037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1">
            <a:extLst>
              <a:ext uri="{FF2B5EF4-FFF2-40B4-BE49-F238E27FC236}">
                <a16:creationId xmlns:a16="http://schemas.microsoft.com/office/drawing/2014/main" id="{B3BF524B-1CA2-4C14-3E8D-3D434359A5C4}"/>
              </a:ext>
            </a:extLst>
          </p:cNvPr>
          <p:cNvSpPr/>
          <p:nvPr/>
        </p:nvSpPr>
        <p:spPr>
          <a:xfrm>
            <a:off x="15968934" y="6885700"/>
            <a:ext cx="13675772" cy="911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37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OBJECTIVES</a:t>
            </a:r>
            <a:endParaRPr kumimoji="1" lang="zh-TW" altLang="en-US" sz="4037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683526-0B2E-E3D7-D32B-4F292BACF9F4}"/>
              </a:ext>
            </a:extLst>
          </p:cNvPr>
          <p:cNvSpPr/>
          <p:nvPr/>
        </p:nvSpPr>
        <p:spPr>
          <a:xfrm>
            <a:off x="1946066" y="17469934"/>
            <a:ext cx="13675772" cy="911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37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4037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04558C3F-5253-3B90-576E-33FA048598EE}"/>
              </a:ext>
            </a:extLst>
          </p:cNvPr>
          <p:cNvSpPr/>
          <p:nvPr/>
        </p:nvSpPr>
        <p:spPr>
          <a:xfrm>
            <a:off x="15968934" y="17469934"/>
            <a:ext cx="13675772" cy="911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37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4037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73698848-ADD3-0694-946E-E0D34BC073A8}"/>
              </a:ext>
            </a:extLst>
          </p:cNvPr>
          <p:cNvSpPr/>
          <p:nvPr/>
        </p:nvSpPr>
        <p:spPr>
          <a:xfrm>
            <a:off x="1946066" y="28805147"/>
            <a:ext cx="13675772" cy="911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37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</a:t>
            </a:r>
            <a:endParaRPr kumimoji="1" lang="zh-TW" altLang="en-US" sz="4037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6858D848-E28C-4C05-CDC3-660ECCAAFE99}"/>
              </a:ext>
            </a:extLst>
          </p:cNvPr>
          <p:cNvSpPr/>
          <p:nvPr/>
        </p:nvSpPr>
        <p:spPr>
          <a:xfrm>
            <a:off x="15968934" y="28805147"/>
            <a:ext cx="13675772" cy="911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37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kumimoji="1" lang="zh-TW" altLang="en-US" sz="4037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id="{FF679D6C-F729-52EE-71D3-A96C8A1A1749}"/>
              </a:ext>
            </a:extLst>
          </p:cNvPr>
          <p:cNvSpPr/>
          <p:nvPr/>
        </p:nvSpPr>
        <p:spPr>
          <a:xfrm>
            <a:off x="2099913" y="38260496"/>
            <a:ext cx="28353310" cy="187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37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acknowledgements, organizations involved, logo’s contact information here</a:t>
            </a:r>
            <a:endParaRPr kumimoji="1" lang="zh-TW" altLang="en-US" sz="4037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0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130</TotalTime>
  <Words>33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Tsairuby</dc:creator>
  <cp:lastModifiedBy>Hough,Mackenzie C</cp:lastModifiedBy>
  <cp:revision>19</cp:revision>
  <dcterms:created xsi:type="dcterms:W3CDTF">2022-08-16T05:39:45Z</dcterms:created>
  <dcterms:modified xsi:type="dcterms:W3CDTF">2026-06-17T21:08:58Z</dcterms:modified>
</cp:coreProperties>
</file>