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7" autoAdjust="0"/>
    <p:restoredTop sz="94660"/>
  </p:normalViewPr>
  <p:slideViewPr>
    <p:cSldViewPr snapToGrid="0">
      <p:cViewPr varScale="1">
        <p:scale>
          <a:sx n="136" d="100"/>
          <a:sy n="136" d="100"/>
        </p:scale>
        <p:origin x="152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5A4D893-C356-3903-14FB-A2CFF02EBB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F33DFD-C846-11B8-36B9-086E5895E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8429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AA394-48FB-2661-C967-E09AF1A849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48104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5783F-C736-8D24-777F-80A7CB803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9AEF-F8F4-4472-A7E7-F817954828F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CE515-6D27-465B-4B32-C979C1542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B3B74-A4F7-15B5-572D-530E58ACC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972D-BBA1-4870-9E5E-9ED16B2F0C3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DD50F9-6D73-E814-6A35-2288F08BF3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915" y="754134"/>
            <a:ext cx="6166170" cy="183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2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D9A0E-3015-CC16-BD37-3F85B9602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F0D7D-AE34-2B2C-D1E1-E5CA9B333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B6C61-F0D6-4A7E-ED76-438C039F7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9AEF-F8F4-4472-A7E7-F817954828F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8DFEE-3B37-B889-9AC0-C2A355D8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18138-AFCA-EC97-6F05-AF7C1922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972D-BBA1-4870-9E5E-9ED16B2F0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39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1C20C-88D1-A22D-88B2-49E9F1854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60C750-B042-D823-2772-63FD14260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6BCDB-DF87-F4A0-0680-1D77885B3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9AEF-F8F4-4472-A7E7-F817954828F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F269E-B4E3-7334-B1F5-B28193089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BDACF-AEE9-1BF6-99F6-626D31F1E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972D-BBA1-4870-9E5E-9ED16B2F0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77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30F22-2B7B-C9A4-03FC-1C59D36A3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61C58-BA21-0BD8-CEBB-0E9EB56C1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50AF5-9263-AD67-B913-9E5CACAB0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64D56A-A4EC-3B9E-906D-028434A46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9AEF-F8F4-4472-A7E7-F817954828F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D7B4AB-9359-6B5B-F592-FD47F5545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4FB7DE-762E-0272-6A20-A4CEE1D6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972D-BBA1-4870-9E5E-9ED16B2F0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58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237DD-FEA7-41EF-230E-3B7D7907F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19D94A-D9BA-0358-B58A-809AA8437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A037B3-625F-1937-D6E4-DD7ABFBFF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E5A75B-61CB-10D2-4514-B3B3B20F93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E50FA2-284F-403C-28CF-1730F81B7F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1514A3-B11E-25C7-F4A6-4F355BECA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9AEF-F8F4-4472-A7E7-F817954828F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ACF7E5-B3A4-2968-6AC9-A84A2FF49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F18B29-6B7D-369C-30FA-8E46CF4A5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972D-BBA1-4870-9E5E-9ED16B2F0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5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86795-6405-E5A1-596F-DD6CBD5B4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2400BB-9598-ECE0-89D6-B0949744A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9AEF-F8F4-4472-A7E7-F817954828F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90092F-BB83-1959-3E3D-2263D3F6D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E1E272-8DB8-2D71-EDDD-6D09E2FC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972D-BBA1-4870-9E5E-9ED16B2F0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791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2989BA-DFEC-AE76-7FC5-C2BA1A970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9AEF-F8F4-4472-A7E7-F817954828F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A5CCA1-0A91-4805-B0D9-D76982EA2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324DCA-A7D9-89C1-87D2-4A9E77C3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972D-BBA1-4870-9E5E-9ED16B2F0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10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03E4A-2F7C-F0F5-7CC6-253ECCD2A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A7657-366E-38F3-7C12-D61017CA3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B3A80-DDCC-BF5F-2787-7599EAA2C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7654D-EF36-F29A-9A3C-1FDE3FBE2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9AEF-F8F4-4472-A7E7-F817954828F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7DE61-6A47-06F3-3530-3BD513960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3016B7-8437-5360-5149-8E84A23D6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972D-BBA1-4870-9E5E-9ED16B2F0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87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ECB44-FD7C-7768-656E-DD774880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EDC40F-ECE6-21B4-AAD1-4DCE4D975A7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F7731-4A2D-7C94-54A9-2143D8C86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2B8D3-B5F5-67A4-0760-C104D6C1C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9AEF-F8F4-4472-A7E7-F817954828F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14677D-AE97-6706-158F-C24418DC9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ABD5E-A478-82CF-DEC9-1648B0DCD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972D-BBA1-4870-9E5E-9ED16B2F0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84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37F1D-DB1C-1C89-BBCC-7DA4D9831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D76137-6BE5-AA33-B8E0-41443316DA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48EEE-A384-F726-9452-E50FE2F44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9AEF-F8F4-4472-A7E7-F817954828F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C98F3-3B32-0BE3-B00B-88166DE01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9929B-A0A3-90D8-6B73-AD8D93E51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972D-BBA1-4870-9E5E-9ED16B2F0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09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BFCE3F-8A47-708D-9D8C-EACA798A72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CA20A-69BD-92F5-A2E9-E577C2C172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224D9-6C6F-9288-0E44-368A08F9D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9AEF-F8F4-4472-A7E7-F817954828F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C314F-54BF-8A73-5CE8-E86CBDB2B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2DA05-63AA-D80F-0E3A-6DBDDBE3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D972D-BBA1-4870-9E5E-9ED16B2F0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8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F124145-0F99-96F4-2A1C-24C50BFB31C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953D8A-7C52-C5D3-C80F-5B1CB6F77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E49625-723C-14BB-33A6-8073A302C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04839-2314-B0C4-8F01-6D0FDD2E31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4E9AEF-F8F4-4472-A7E7-F817954828F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349C7-2591-C848-13CD-53ADE1F45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AEA98-2D3B-D455-FC01-3184D99EE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1D972D-BBA1-4870-9E5E-9ED16B2F0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94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8C233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AA498-E594-6F34-1782-8E74AAC6F2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A45317-0F28-252E-4529-1A0D55136E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05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1EEAA-7795-F8C8-74B6-DAF6981CA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0F02A-9421-F904-E653-6F6F64635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79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Hough,Mackenzie C</dc:creator>
  <cp:lastModifiedBy>Hough,Mackenzie C</cp:lastModifiedBy>
  <cp:revision>1</cp:revision>
  <dcterms:created xsi:type="dcterms:W3CDTF">2026-10-22T13:12:35Z</dcterms:created>
  <dcterms:modified xsi:type="dcterms:W3CDTF">2026-10-22T13:16:59Z</dcterms:modified>
</cp:coreProperties>
</file>