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</p:sldIdLst>
  <p:sldSz cx="30267275" cy="4279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1A5C"/>
    <a:srgbClr val="C20F2F"/>
    <a:srgbClr val="0060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7"/>
  </p:normalViewPr>
  <p:slideViewPr>
    <p:cSldViewPr snapToGrid="0">
      <p:cViewPr varScale="1">
        <p:scale>
          <a:sx n="22" d="100"/>
          <a:sy n="22" d="100"/>
        </p:scale>
        <p:origin x="45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03597"/>
            <a:ext cx="25727184" cy="14898735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476884"/>
            <a:ext cx="22700456" cy="10332032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669691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085753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5337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8484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2140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0722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font, design&#10;&#10;Description automatically generated">
            <a:extLst>
              <a:ext uri="{FF2B5EF4-FFF2-40B4-BE49-F238E27FC236}">
                <a16:creationId xmlns:a16="http://schemas.microsoft.com/office/drawing/2014/main" id="{64759795-BA53-2FE3-5574-B43B1CB3C9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5034"/>
            <a:ext cx="30267275" cy="42604169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08098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78FCB1-B4E8-29A2-A271-122EE791D7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0267275" cy="4260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710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156676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4471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92280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1890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7FB12-A834-744F-BD7D-06800CA8C11F}" type="datetimeFigureOut">
              <a:rPr kumimoji="1" lang="zh-TW" altLang="en-US" smtClean="0"/>
              <a:t>2026/10/21</a:t>
            </a:fld>
            <a:endParaRPr kumimoji="1"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717AE-CA17-B04D-BCC4-BFD87EB29E1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26369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4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7">
            <a:extLst>
              <a:ext uri="{FF2B5EF4-FFF2-40B4-BE49-F238E27FC236}">
                <a16:creationId xmlns:a16="http://schemas.microsoft.com/office/drawing/2014/main" id="{F739A0D4-DA73-4D55-3680-E7E31E1EA7B3}"/>
              </a:ext>
            </a:extLst>
          </p:cNvPr>
          <p:cNvSpPr/>
          <p:nvPr/>
        </p:nvSpPr>
        <p:spPr>
          <a:xfrm>
            <a:off x="1280682" y="842883"/>
            <a:ext cx="20397976" cy="2579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6598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altLang="zh-TW" sz="6598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8">
            <a:extLst>
              <a:ext uri="{FF2B5EF4-FFF2-40B4-BE49-F238E27FC236}">
                <a16:creationId xmlns:a16="http://schemas.microsoft.com/office/drawing/2014/main" id="{548C38E6-7BE9-5AD3-0A87-FBB63F592EE8}"/>
              </a:ext>
            </a:extLst>
          </p:cNvPr>
          <p:cNvSpPr/>
          <p:nvPr/>
        </p:nvSpPr>
        <p:spPr>
          <a:xfrm>
            <a:off x="1280682" y="3487419"/>
            <a:ext cx="20397976" cy="769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3599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</a:p>
        </p:txBody>
      </p:sp>
      <p:sp>
        <p:nvSpPr>
          <p:cNvPr id="6" name="矩形 9">
            <a:extLst>
              <a:ext uri="{FF2B5EF4-FFF2-40B4-BE49-F238E27FC236}">
                <a16:creationId xmlns:a16="http://schemas.microsoft.com/office/drawing/2014/main" id="{37E7C7FE-0A43-26F0-EAB7-3DE99BDC1B13}"/>
              </a:ext>
            </a:extLst>
          </p:cNvPr>
          <p:cNvSpPr/>
          <p:nvPr/>
        </p:nvSpPr>
        <p:spPr>
          <a:xfrm>
            <a:off x="1280682" y="4270985"/>
            <a:ext cx="20397976" cy="7692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35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</a:p>
        </p:txBody>
      </p:sp>
      <p:sp>
        <p:nvSpPr>
          <p:cNvPr id="7" name="25 CuadroTexto">
            <a:extLst>
              <a:ext uri="{FF2B5EF4-FFF2-40B4-BE49-F238E27FC236}">
                <a16:creationId xmlns:a16="http://schemas.microsoft.com/office/drawing/2014/main" id="{2EEB9EB1-E44D-8DAB-587C-90EB1A919C9B}"/>
              </a:ext>
            </a:extLst>
          </p:cNvPr>
          <p:cNvSpPr txBox="1"/>
          <p:nvPr/>
        </p:nvSpPr>
        <p:spPr>
          <a:xfrm>
            <a:off x="10983454" y="40253649"/>
            <a:ext cx="9445109" cy="1107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598" dirty="0">
                <a:latin typeface="Arial" panose="020B0604020202020204" pitchFamily="34" charset="0"/>
                <a:cs typeface="Arial" panose="020B0604020202020204" pitchFamily="34" charset="0"/>
              </a:rPr>
              <a:t>Affiliation Logo if needed</a:t>
            </a:r>
          </a:p>
        </p:txBody>
      </p:sp>
      <p:sp>
        <p:nvSpPr>
          <p:cNvPr id="8" name="矩形 11">
            <a:extLst>
              <a:ext uri="{FF2B5EF4-FFF2-40B4-BE49-F238E27FC236}">
                <a16:creationId xmlns:a16="http://schemas.microsoft.com/office/drawing/2014/main" id="{76B2D480-54B2-364D-E35C-6FB6A51099A0}"/>
              </a:ext>
            </a:extLst>
          </p:cNvPr>
          <p:cNvSpPr/>
          <p:nvPr/>
        </p:nvSpPr>
        <p:spPr>
          <a:xfrm>
            <a:off x="1046796" y="5713217"/>
            <a:ext cx="13547120" cy="11077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 and Figures</a:t>
            </a:r>
            <a:endParaRPr kumimoji="1" lang="zh-TW" altLang="en-US" sz="3999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16">
            <a:extLst>
              <a:ext uri="{FF2B5EF4-FFF2-40B4-BE49-F238E27FC236}">
                <a16:creationId xmlns:a16="http://schemas.microsoft.com/office/drawing/2014/main" id="{0A77F04C-4CB1-2354-175D-109353CB1F76}"/>
              </a:ext>
            </a:extLst>
          </p:cNvPr>
          <p:cNvSpPr/>
          <p:nvPr/>
        </p:nvSpPr>
        <p:spPr>
          <a:xfrm>
            <a:off x="15706009" y="5713217"/>
            <a:ext cx="13547120" cy="340495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 and Figures</a:t>
            </a:r>
            <a:endParaRPr kumimoji="1" lang="zh-TW" altLang="en-US" sz="3999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11">
            <a:extLst>
              <a:ext uri="{FF2B5EF4-FFF2-40B4-BE49-F238E27FC236}">
                <a16:creationId xmlns:a16="http://schemas.microsoft.com/office/drawing/2014/main" id="{D0E24F96-84E9-B4F9-4DF2-2D17132E7F4F}"/>
              </a:ext>
            </a:extLst>
          </p:cNvPr>
          <p:cNvSpPr/>
          <p:nvPr/>
        </p:nvSpPr>
        <p:spPr>
          <a:xfrm>
            <a:off x="1014146" y="6820924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INTRODUCTION ( or REQUIREMENTS)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1">
            <a:extLst>
              <a:ext uri="{FF2B5EF4-FFF2-40B4-BE49-F238E27FC236}">
                <a16:creationId xmlns:a16="http://schemas.microsoft.com/office/drawing/2014/main" id="{B3BF524B-1CA2-4C14-3E8D-3D434359A5C4}"/>
              </a:ext>
            </a:extLst>
          </p:cNvPr>
          <p:cNvSpPr/>
          <p:nvPr/>
        </p:nvSpPr>
        <p:spPr>
          <a:xfrm>
            <a:off x="14905098" y="6820924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OBJECTIVES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5683526-0B2E-E3D7-D32B-4F292BACF9F4}"/>
              </a:ext>
            </a:extLst>
          </p:cNvPr>
          <p:cNvSpPr/>
          <p:nvPr/>
        </p:nvSpPr>
        <p:spPr>
          <a:xfrm>
            <a:off x="1014146" y="17305589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RESULTS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1">
            <a:extLst>
              <a:ext uri="{FF2B5EF4-FFF2-40B4-BE49-F238E27FC236}">
                <a16:creationId xmlns:a16="http://schemas.microsoft.com/office/drawing/2014/main" id="{04558C3F-5253-3B90-576E-33FA048598EE}"/>
              </a:ext>
            </a:extLst>
          </p:cNvPr>
          <p:cNvSpPr/>
          <p:nvPr/>
        </p:nvSpPr>
        <p:spPr>
          <a:xfrm>
            <a:off x="14905098" y="17305589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RESULTS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1">
            <a:extLst>
              <a:ext uri="{FF2B5EF4-FFF2-40B4-BE49-F238E27FC236}">
                <a16:creationId xmlns:a16="http://schemas.microsoft.com/office/drawing/2014/main" id="{73698848-ADD3-0694-946E-E0D34BC073A8}"/>
              </a:ext>
            </a:extLst>
          </p:cNvPr>
          <p:cNvSpPr/>
          <p:nvPr/>
        </p:nvSpPr>
        <p:spPr>
          <a:xfrm>
            <a:off x="1014146" y="28534169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CONCLUSION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1">
            <a:extLst>
              <a:ext uri="{FF2B5EF4-FFF2-40B4-BE49-F238E27FC236}">
                <a16:creationId xmlns:a16="http://schemas.microsoft.com/office/drawing/2014/main" id="{6858D848-E28C-4C05-CDC3-660ECCAAFE99}"/>
              </a:ext>
            </a:extLst>
          </p:cNvPr>
          <p:cNvSpPr/>
          <p:nvPr/>
        </p:nvSpPr>
        <p:spPr>
          <a:xfrm>
            <a:off x="14905098" y="28534169"/>
            <a:ext cx="13547120" cy="90281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REFERENCES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1">
            <a:extLst>
              <a:ext uri="{FF2B5EF4-FFF2-40B4-BE49-F238E27FC236}">
                <a16:creationId xmlns:a16="http://schemas.microsoft.com/office/drawing/2014/main" id="{FF679D6C-F729-52EE-71D3-A96C8A1A1749}"/>
              </a:ext>
            </a:extLst>
          </p:cNvPr>
          <p:cNvSpPr/>
          <p:nvPr/>
        </p:nvSpPr>
        <p:spPr>
          <a:xfrm>
            <a:off x="1166545" y="37900569"/>
            <a:ext cx="28086583" cy="18621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en-US" altLang="zh-TW" sz="3999" b="1" dirty="0">
                <a:solidFill>
                  <a:srgbClr val="591A5C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Add acknowledgements, organizations involved, logo’s contact information here</a:t>
            </a:r>
            <a:endParaRPr kumimoji="1" lang="zh-TW" altLang="en-US" sz="3999" b="1" dirty="0">
              <a:solidFill>
                <a:srgbClr val="591A5C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9">
            <a:extLst>
              <a:ext uri="{FF2B5EF4-FFF2-40B4-BE49-F238E27FC236}">
                <a16:creationId xmlns:a16="http://schemas.microsoft.com/office/drawing/2014/main" id="{51D06DDC-1DB0-E4EE-7865-31AB50665200}"/>
              </a:ext>
            </a:extLst>
          </p:cNvPr>
          <p:cNvSpPr/>
          <p:nvPr/>
        </p:nvSpPr>
        <p:spPr>
          <a:xfrm>
            <a:off x="25454433" y="3933044"/>
            <a:ext cx="3312120" cy="12692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998"/>
              </a:lnSpc>
            </a:pPr>
            <a:r>
              <a:rPr lang="en" altLang="zh-TW" sz="3599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A02-007</a:t>
            </a:r>
          </a:p>
        </p:txBody>
      </p:sp>
    </p:spTree>
    <p:extLst>
      <p:ext uri="{BB962C8B-B14F-4D97-AF65-F5344CB8AC3E}">
        <p14:creationId xmlns:p14="http://schemas.microsoft.com/office/powerpoint/2010/main" val="1780306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122</TotalTime>
  <Words>34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Tsairuby</dc:creator>
  <cp:lastModifiedBy>Hough,Mackenzie C</cp:lastModifiedBy>
  <cp:revision>13</cp:revision>
  <dcterms:created xsi:type="dcterms:W3CDTF">2022-08-16T05:39:45Z</dcterms:created>
  <dcterms:modified xsi:type="dcterms:W3CDTF">2026-10-21T14:24:12Z</dcterms:modified>
</cp:coreProperties>
</file>