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6"/>
  </p:sldMasterIdLst>
  <p:notesMasterIdLst>
    <p:notesMasterId r:id="rId7"/>
  </p:notesMasterIdLst>
  <p:sldIdLst>
    <p:sldId id="256" r:id="rId8"/>
  </p:sldIdLst>
  <p:sldSz cy="42804000" cx="30276000"/>
  <p:notesSz cx="16078200" cy="20104100"/>
  <p:embeddedFontLst>
    <p:embeddedFont>
      <p:font typeface="Montserrat"/>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026">
          <p15:clr>
            <a:srgbClr val="000000"/>
          </p15:clr>
        </p15:guide>
        <p15:guide id="2" orient="horz" pos="10752">
          <p15:clr>
            <a:srgbClr val="000000"/>
          </p15:clr>
        </p15:guide>
        <p15:guide id="3" pos="432">
          <p15:clr>
            <a:srgbClr val="000000"/>
          </p15:clr>
        </p15:guide>
        <p15:guide id="4" pos="9288">
          <p15:clr>
            <a:srgbClr val="747775"/>
          </p15:clr>
        </p15:guide>
        <p15:guide id="5" pos="9720">
          <p15:clr>
            <a:srgbClr val="747775"/>
          </p15:clr>
        </p15:guide>
        <p15:guide id="6" pos="18396">
          <p15:clr>
            <a:srgbClr val="747775"/>
          </p15:clr>
        </p15:guide>
        <p15:guide id="7" pos="1146">
          <p15:clr>
            <a:srgbClr val="747775"/>
          </p15:clr>
        </p15:guide>
        <p15:guide id="8" orient="horz" pos="19800">
          <p15:clr>
            <a:srgbClr val="747775"/>
          </p15:clr>
        </p15:guide>
        <p15:guide id="9" pos="11088">
          <p15:clr>
            <a:srgbClr val="747775"/>
          </p15:clr>
        </p15:guide>
      </p15:sldGuideLst>
    </p:ext>
    <p:ext uri="GoogleSlidesCustomDataVersion2">
      <go:slidesCustomData xmlns:go="http://customooxmlschemas.google.com/" r:id="rId13" roundtripDataSignature="AMtx7mirDbLNLBSyHILUBmdney34Hai3q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Natalia Garay Badenian"/>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8F9D134-468D-41BC-9058-56E69682E9FC}">
  <a:tblStyle styleId="{98F9D134-468D-41BC-9058-56E69682E9FC}"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026" orient="horz"/>
        <p:guide pos="10752" orient="horz"/>
        <p:guide pos="432"/>
        <p:guide pos="9288"/>
        <p:guide pos="9720"/>
        <p:guide pos="18396"/>
        <p:guide pos="1146"/>
        <p:guide pos="19800" orient="horz"/>
        <p:guide pos="1108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Montserrat-italic.fntdata"/><Relationship Id="rId10" Type="http://schemas.openxmlformats.org/officeDocument/2006/relationships/font" Target="fonts/Montserrat-bold.fntdata"/><Relationship Id="rId13" Type="http://customschemas.google.com/relationships/presentationmetadata" Target="metadata"/><Relationship Id="rId12" Type="http://schemas.openxmlformats.org/officeDocument/2006/relationships/font" Target="fonts/Montserrat-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font" Target="fonts/Montserrat-regular.fntdata"/><Relationship Id="rId5" Type="http://schemas.openxmlformats.org/officeDocument/2006/relationships/commentAuthors" Target="commentAuthors.xml"/><Relationship Id="rId6" Type="http://schemas.openxmlformats.org/officeDocument/2006/relationships/slideMaster" Target="slideMasters/slideMaster1.xml"/><Relationship Id="rId7" Type="http://schemas.openxmlformats.org/officeDocument/2006/relationships/notesMaster" Target="notesMasters/notesMaster1.xml"/><Relationship Id="rId8"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6-04-03T22:44:38.084">
    <p:pos x="217" y="181"/>
    <p:text>REPLACE WITH HIGHER QUALITY</p:text>
    <p:extLst>
      <p:ext uri="{C676402C-5697-4E1C-873F-D02D1690AC5C}">
        <p15:threadingInfo timeZoneBias="0"/>
      </p:ext>
      <p:ext uri="http://customooxmlschemas.google.com/">
        <go:slidesCustomData xmlns:go="http://customooxmlschemas.google.com/" commentPostId="AAAB29wcbH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6967537" cy="1008062"/>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9107487" y="0"/>
            <a:ext cx="6967537" cy="1008062"/>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5640570" y="2513013"/>
            <a:ext cx="4797000" cy="6785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1608137" y="9675812"/>
            <a:ext cx="12861925" cy="7915275"/>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19096037"/>
            <a:ext cx="6967537" cy="1008062"/>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37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9107487" y="19096037"/>
            <a:ext cx="6967537" cy="1008062"/>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p1:notes"/>
          <p:cNvSpPr/>
          <p:nvPr>
            <p:ph idx="2" type="sldImg"/>
          </p:nvPr>
        </p:nvSpPr>
        <p:spPr>
          <a:xfrm>
            <a:off x="5640570" y="2513013"/>
            <a:ext cx="4797000" cy="6785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45" name="Google Shape;45;p1:notes"/>
          <p:cNvSpPr txBox="1"/>
          <p:nvPr>
            <p:ph idx="1" type="body"/>
          </p:nvPr>
        </p:nvSpPr>
        <p:spPr>
          <a:xfrm>
            <a:off x="1608137" y="9675812"/>
            <a:ext cx="12861925" cy="791527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6" name="Google Shape;46;p1:notes"/>
          <p:cNvSpPr txBox="1"/>
          <p:nvPr/>
        </p:nvSpPr>
        <p:spPr>
          <a:xfrm>
            <a:off x="9107487" y="19096037"/>
            <a:ext cx="6967537" cy="1008062"/>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3"/>
          <p:cNvSpPr txBox="1"/>
          <p:nvPr>
            <p:ph type="title"/>
          </p:nvPr>
        </p:nvSpPr>
        <p:spPr>
          <a:xfrm>
            <a:off x="3969001" y="455387"/>
            <a:ext cx="22311300" cy="9261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266"/>
              <a:buNone/>
              <a:defRPr b="0" i="0" sz="5766">
                <a:solidFill>
                  <a:schemeClr val="dk1"/>
                </a:solidFill>
                <a:latin typeface="Arial"/>
                <a:ea typeface="Arial"/>
                <a:cs typeface="Arial"/>
                <a:sym typeface="Arial"/>
              </a:defRPr>
            </a:lvl1pPr>
            <a:lvl2pPr lvl="1" algn="ctr">
              <a:lnSpc>
                <a:spcPct val="100000"/>
              </a:lnSpc>
              <a:spcBef>
                <a:spcPts val="0"/>
              </a:spcBef>
              <a:spcAft>
                <a:spcPts val="0"/>
              </a:spcAft>
              <a:buSzPts val="1266"/>
              <a:buNone/>
              <a:defRPr sz="4219"/>
            </a:lvl2pPr>
            <a:lvl3pPr lvl="2" algn="ctr">
              <a:lnSpc>
                <a:spcPct val="100000"/>
              </a:lnSpc>
              <a:spcBef>
                <a:spcPts val="0"/>
              </a:spcBef>
              <a:spcAft>
                <a:spcPts val="0"/>
              </a:spcAft>
              <a:buSzPts val="1266"/>
              <a:buNone/>
              <a:defRPr sz="4219"/>
            </a:lvl3pPr>
            <a:lvl4pPr lvl="3" algn="ctr">
              <a:lnSpc>
                <a:spcPct val="100000"/>
              </a:lnSpc>
              <a:spcBef>
                <a:spcPts val="0"/>
              </a:spcBef>
              <a:spcAft>
                <a:spcPts val="0"/>
              </a:spcAft>
              <a:buSzPts val="1266"/>
              <a:buNone/>
              <a:defRPr sz="4219"/>
            </a:lvl4pPr>
            <a:lvl5pPr lvl="4" algn="ctr">
              <a:lnSpc>
                <a:spcPct val="100000"/>
              </a:lnSpc>
              <a:spcBef>
                <a:spcPts val="0"/>
              </a:spcBef>
              <a:spcAft>
                <a:spcPts val="0"/>
              </a:spcAft>
              <a:buSzPts val="1266"/>
              <a:buNone/>
              <a:defRPr sz="4219"/>
            </a:lvl5pPr>
            <a:lvl6pPr lvl="5" algn="ctr">
              <a:lnSpc>
                <a:spcPct val="100000"/>
              </a:lnSpc>
              <a:spcBef>
                <a:spcPts val="0"/>
              </a:spcBef>
              <a:spcAft>
                <a:spcPts val="0"/>
              </a:spcAft>
              <a:buSzPts val="1266"/>
              <a:buNone/>
              <a:defRPr sz="4219"/>
            </a:lvl6pPr>
            <a:lvl7pPr lvl="6" algn="ctr">
              <a:lnSpc>
                <a:spcPct val="100000"/>
              </a:lnSpc>
              <a:spcBef>
                <a:spcPts val="0"/>
              </a:spcBef>
              <a:spcAft>
                <a:spcPts val="0"/>
              </a:spcAft>
              <a:buSzPts val="1266"/>
              <a:buNone/>
              <a:defRPr sz="4219"/>
            </a:lvl7pPr>
            <a:lvl8pPr lvl="7" algn="ctr">
              <a:lnSpc>
                <a:spcPct val="100000"/>
              </a:lnSpc>
              <a:spcBef>
                <a:spcPts val="0"/>
              </a:spcBef>
              <a:spcAft>
                <a:spcPts val="0"/>
              </a:spcAft>
              <a:buSzPts val="1266"/>
              <a:buNone/>
              <a:defRPr sz="4219"/>
            </a:lvl8pPr>
            <a:lvl9pPr lvl="8" algn="ctr">
              <a:lnSpc>
                <a:spcPct val="100000"/>
              </a:lnSpc>
              <a:spcBef>
                <a:spcPts val="0"/>
              </a:spcBef>
              <a:spcAft>
                <a:spcPts val="0"/>
              </a:spcAft>
              <a:buSzPts val="1266"/>
              <a:buNone/>
              <a:defRPr sz="4219"/>
            </a:lvl9pPr>
          </a:lstStyle>
          <a:p/>
        </p:txBody>
      </p:sp>
      <p:sp>
        <p:nvSpPr>
          <p:cNvPr id="17" name="Google Shape;17;p3"/>
          <p:cNvSpPr txBox="1"/>
          <p:nvPr>
            <p:ph idx="1" type="body"/>
          </p:nvPr>
        </p:nvSpPr>
        <p:spPr>
          <a:xfrm>
            <a:off x="1514619" y="9844310"/>
            <a:ext cx="27258600" cy="564300"/>
          </a:xfrm>
          <a:prstGeom prst="rect">
            <a:avLst/>
          </a:prstGeom>
          <a:noFill/>
          <a:ln>
            <a:noFill/>
          </a:ln>
        </p:spPr>
        <p:txBody>
          <a:bodyPr anchorCtr="0" anchor="t" bIns="0" lIns="0" spcFirstLastPara="1" rIns="0" wrap="square" tIns="0">
            <a:spAutoFit/>
          </a:bodyPr>
          <a:lstStyle>
            <a:lvl1pPr indent="-425069" lvl="0" marL="457200" algn="l">
              <a:lnSpc>
                <a:spcPct val="100000"/>
              </a:lnSpc>
              <a:spcBef>
                <a:spcPts val="563"/>
              </a:spcBef>
              <a:spcAft>
                <a:spcPts val="0"/>
              </a:spcAft>
              <a:buClr>
                <a:schemeClr val="dk1"/>
              </a:buClr>
              <a:buSzPts val="3094"/>
              <a:buFont typeface="Calibri"/>
              <a:buChar char="•"/>
              <a:defRPr sz="3094"/>
            </a:lvl1pPr>
            <a:lvl2pPr indent="-335788" lvl="1" marL="914400" algn="l">
              <a:lnSpc>
                <a:spcPct val="100000"/>
              </a:lnSpc>
              <a:spcBef>
                <a:spcPts val="281"/>
              </a:spcBef>
              <a:spcAft>
                <a:spcPts val="0"/>
              </a:spcAft>
              <a:buClr>
                <a:schemeClr val="dk1"/>
              </a:buClr>
              <a:buSzPts val="1688"/>
              <a:buChar char="–"/>
              <a:defRPr sz="2672"/>
            </a:lvl2pPr>
            <a:lvl3pPr indent="-335788" lvl="2" marL="1371600" algn="l">
              <a:lnSpc>
                <a:spcPct val="100000"/>
              </a:lnSpc>
              <a:spcBef>
                <a:spcPts val="281"/>
              </a:spcBef>
              <a:spcAft>
                <a:spcPts val="0"/>
              </a:spcAft>
              <a:buClr>
                <a:schemeClr val="dk1"/>
              </a:buClr>
              <a:buSzPts val="1688"/>
              <a:buChar char="•"/>
              <a:defRPr sz="2250"/>
            </a:lvl3pPr>
            <a:lvl4pPr indent="-335788" lvl="3" marL="1828800" algn="l">
              <a:lnSpc>
                <a:spcPct val="100000"/>
              </a:lnSpc>
              <a:spcBef>
                <a:spcPts val="281"/>
              </a:spcBef>
              <a:spcAft>
                <a:spcPts val="0"/>
              </a:spcAft>
              <a:buClr>
                <a:schemeClr val="dk1"/>
              </a:buClr>
              <a:buSzPts val="1688"/>
              <a:buChar char="–"/>
              <a:defRPr sz="1969"/>
            </a:lvl4pPr>
            <a:lvl5pPr indent="-335788" lvl="4" marL="2286000" algn="l">
              <a:lnSpc>
                <a:spcPct val="100000"/>
              </a:lnSpc>
              <a:spcBef>
                <a:spcPts val="281"/>
              </a:spcBef>
              <a:spcAft>
                <a:spcPts val="0"/>
              </a:spcAft>
              <a:buClr>
                <a:schemeClr val="dk1"/>
              </a:buClr>
              <a:buSzPts val="1688"/>
              <a:buChar char="»"/>
              <a:defRPr sz="1969"/>
            </a:lvl5pPr>
            <a:lvl6pPr indent="-228600" lvl="5" marL="2743200" algn="l">
              <a:lnSpc>
                <a:spcPct val="100000"/>
              </a:lnSpc>
              <a:spcBef>
                <a:spcPts val="0"/>
              </a:spcBef>
              <a:spcAft>
                <a:spcPts val="0"/>
              </a:spcAft>
              <a:buSzPts val="1266"/>
              <a:buNone/>
              <a:defRPr sz="1688"/>
            </a:lvl6pPr>
            <a:lvl7pPr indent="-228600" lvl="6" marL="3200400" algn="l">
              <a:lnSpc>
                <a:spcPct val="100000"/>
              </a:lnSpc>
              <a:spcBef>
                <a:spcPts val="0"/>
              </a:spcBef>
              <a:spcAft>
                <a:spcPts val="0"/>
              </a:spcAft>
              <a:buSzPts val="1266"/>
              <a:buNone/>
              <a:defRPr sz="1688"/>
            </a:lvl7pPr>
            <a:lvl8pPr indent="-228600" lvl="7" marL="3657600" algn="l">
              <a:lnSpc>
                <a:spcPct val="100000"/>
              </a:lnSpc>
              <a:spcBef>
                <a:spcPts val="0"/>
              </a:spcBef>
              <a:spcAft>
                <a:spcPts val="0"/>
              </a:spcAft>
              <a:buSzPts val="1266"/>
              <a:buNone/>
              <a:defRPr sz="1688"/>
            </a:lvl8pPr>
            <a:lvl9pPr indent="-228600" lvl="8" marL="4114800" algn="l">
              <a:lnSpc>
                <a:spcPct val="100000"/>
              </a:lnSpc>
              <a:spcBef>
                <a:spcPts val="0"/>
              </a:spcBef>
              <a:spcAft>
                <a:spcPts val="0"/>
              </a:spcAft>
              <a:buSzPts val="1266"/>
              <a:buNone/>
              <a:defRPr sz="1688"/>
            </a:lvl9pPr>
          </a:lstStyle>
          <a:p/>
        </p:txBody>
      </p:sp>
      <p:sp>
        <p:nvSpPr>
          <p:cNvPr id="18" name="Google Shape;18;p3"/>
          <p:cNvSpPr txBox="1"/>
          <p:nvPr>
            <p:ph idx="11" type="ftr"/>
          </p:nvPr>
        </p:nvSpPr>
        <p:spPr>
          <a:xfrm>
            <a:off x="10297912" y="39806960"/>
            <a:ext cx="9692100" cy="5643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516"/>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19" name="Google Shape;19;p3"/>
          <p:cNvSpPr txBox="1"/>
          <p:nvPr>
            <p:ph idx="10" type="dt"/>
          </p:nvPr>
        </p:nvSpPr>
        <p:spPr>
          <a:xfrm>
            <a:off x="1514617" y="39806960"/>
            <a:ext cx="6965700" cy="5904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656">
                <a:solidFill>
                  <a:srgbClr val="898989"/>
                </a:solidFill>
                <a:latin typeface="Calibri"/>
                <a:ea typeface="Calibri"/>
                <a:cs typeface="Calibri"/>
                <a:sym typeface="Calibri"/>
              </a:defRPr>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20" name="Google Shape;20;p3"/>
          <p:cNvSpPr txBox="1"/>
          <p:nvPr>
            <p:ph idx="12" type="sldNum"/>
          </p:nvPr>
        </p:nvSpPr>
        <p:spPr>
          <a:xfrm>
            <a:off x="21807518" y="39806960"/>
            <a:ext cx="6965700" cy="5628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1" name="Shape 21"/>
        <p:cNvGrpSpPr/>
        <p:nvPr/>
      </p:nvGrpSpPr>
      <p:grpSpPr>
        <a:xfrm>
          <a:off x="0" y="0"/>
          <a:ext cx="0" cy="0"/>
          <a:chOff x="0" y="0"/>
          <a:chExt cx="0" cy="0"/>
        </a:xfrm>
      </p:grpSpPr>
      <p:sp>
        <p:nvSpPr>
          <p:cNvPr id="22" name="Google Shape;22;p4"/>
          <p:cNvSpPr txBox="1"/>
          <p:nvPr>
            <p:ph idx="11" type="ftr"/>
          </p:nvPr>
        </p:nvSpPr>
        <p:spPr>
          <a:xfrm>
            <a:off x="10297912" y="39806960"/>
            <a:ext cx="9692100" cy="5643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516"/>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23" name="Google Shape;23;p4"/>
          <p:cNvSpPr txBox="1"/>
          <p:nvPr>
            <p:ph idx="10" type="dt"/>
          </p:nvPr>
        </p:nvSpPr>
        <p:spPr>
          <a:xfrm>
            <a:off x="1514617" y="39806960"/>
            <a:ext cx="6965700" cy="5904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656">
                <a:solidFill>
                  <a:srgbClr val="898989"/>
                </a:solidFill>
                <a:latin typeface="Calibri"/>
                <a:ea typeface="Calibri"/>
                <a:cs typeface="Calibri"/>
                <a:sym typeface="Calibri"/>
              </a:defRPr>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24" name="Google Shape;24;p4"/>
          <p:cNvSpPr txBox="1"/>
          <p:nvPr>
            <p:ph idx="12" type="sldNum"/>
          </p:nvPr>
        </p:nvSpPr>
        <p:spPr>
          <a:xfrm>
            <a:off x="21807518" y="39806960"/>
            <a:ext cx="6965700" cy="5628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25" name="Shape 25"/>
        <p:cNvGrpSpPr/>
        <p:nvPr/>
      </p:nvGrpSpPr>
      <p:grpSpPr>
        <a:xfrm>
          <a:off x="0" y="0"/>
          <a:ext cx="0" cy="0"/>
          <a:chOff x="0" y="0"/>
          <a:chExt cx="0" cy="0"/>
        </a:xfrm>
      </p:grpSpPr>
      <p:sp>
        <p:nvSpPr>
          <p:cNvPr id="26" name="Google Shape;26;p5"/>
          <p:cNvSpPr txBox="1"/>
          <p:nvPr>
            <p:ph type="title"/>
          </p:nvPr>
        </p:nvSpPr>
        <p:spPr>
          <a:xfrm>
            <a:off x="3969001" y="455387"/>
            <a:ext cx="22311300" cy="9261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266"/>
              <a:buNone/>
              <a:defRPr b="0" i="0" sz="5766">
                <a:solidFill>
                  <a:schemeClr val="dk1"/>
                </a:solidFill>
                <a:latin typeface="Arial"/>
                <a:ea typeface="Arial"/>
                <a:cs typeface="Arial"/>
                <a:sym typeface="Arial"/>
              </a:defRPr>
            </a:lvl1pPr>
            <a:lvl2pPr lvl="1" algn="ctr">
              <a:lnSpc>
                <a:spcPct val="100000"/>
              </a:lnSpc>
              <a:spcBef>
                <a:spcPts val="0"/>
              </a:spcBef>
              <a:spcAft>
                <a:spcPts val="0"/>
              </a:spcAft>
              <a:buSzPts val="1266"/>
              <a:buNone/>
              <a:defRPr sz="4219"/>
            </a:lvl2pPr>
            <a:lvl3pPr lvl="2" algn="ctr">
              <a:lnSpc>
                <a:spcPct val="100000"/>
              </a:lnSpc>
              <a:spcBef>
                <a:spcPts val="0"/>
              </a:spcBef>
              <a:spcAft>
                <a:spcPts val="0"/>
              </a:spcAft>
              <a:buSzPts val="1266"/>
              <a:buNone/>
              <a:defRPr sz="4219"/>
            </a:lvl3pPr>
            <a:lvl4pPr lvl="3" algn="ctr">
              <a:lnSpc>
                <a:spcPct val="100000"/>
              </a:lnSpc>
              <a:spcBef>
                <a:spcPts val="0"/>
              </a:spcBef>
              <a:spcAft>
                <a:spcPts val="0"/>
              </a:spcAft>
              <a:buSzPts val="1266"/>
              <a:buNone/>
              <a:defRPr sz="4219"/>
            </a:lvl4pPr>
            <a:lvl5pPr lvl="4" algn="ctr">
              <a:lnSpc>
                <a:spcPct val="100000"/>
              </a:lnSpc>
              <a:spcBef>
                <a:spcPts val="0"/>
              </a:spcBef>
              <a:spcAft>
                <a:spcPts val="0"/>
              </a:spcAft>
              <a:buSzPts val="1266"/>
              <a:buNone/>
              <a:defRPr sz="4219"/>
            </a:lvl5pPr>
            <a:lvl6pPr lvl="5" algn="ctr">
              <a:lnSpc>
                <a:spcPct val="100000"/>
              </a:lnSpc>
              <a:spcBef>
                <a:spcPts val="0"/>
              </a:spcBef>
              <a:spcAft>
                <a:spcPts val="0"/>
              </a:spcAft>
              <a:buSzPts val="1266"/>
              <a:buNone/>
              <a:defRPr sz="4219"/>
            </a:lvl6pPr>
            <a:lvl7pPr lvl="6" algn="ctr">
              <a:lnSpc>
                <a:spcPct val="100000"/>
              </a:lnSpc>
              <a:spcBef>
                <a:spcPts val="0"/>
              </a:spcBef>
              <a:spcAft>
                <a:spcPts val="0"/>
              </a:spcAft>
              <a:buSzPts val="1266"/>
              <a:buNone/>
              <a:defRPr sz="4219"/>
            </a:lvl7pPr>
            <a:lvl8pPr lvl="7" algn="ctr">
              <a:lnSpc>
                <a:spcPct val="100000"/>
              </a:lnSpc>
              <a:spcBef>
                <a:spcPts val="0"/>
              </a:spcBef>
              <a:spcAft>
                <a:spcPts val="0"/>
              </a:spcAft>
              <a:buSzPts val="1266"/>
              <a:buNone/>
              <a:defRPr sz="4219"/>
            </a:lvl8pPr>
            <a:lvl9pPr lvl="8" algn="ctr">
              <a:lnSpc>
                <a:spcPct val="100000"/>
              </a:lnSpc>
              <a:spcBef>
                <a:spcPts val="0"/>
              </a:spcBef>
              <a:spcAft>
                <a:spcPts val="0"/>
              </a:spcAft>
              <a:buSzPts val="1266"/>
              <a:buNone/>
              <a:defRPr sz="4219"/>
            </a:lvl9pPr>
          </a:lstStyle>
          <a:p/>
        </p:txBody>
      </p:sp>
      <p:sp>
        <p:nvSpPr>
          <p:cNvPr id="27" name="Google Shape;27;p5"/>
          <p:cNvSpPr txBox="1"/>
          <p:nvPr>
            <p:ph idx="11" type="ftr"/>
          </p:nvPr>
        </p:nvSpPr>
        <p:spPr>
          <a:xfrm>
            <a:off x="10297912" y="39806960"/>
            <a:ext cx="9692100" cy="5643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516"/>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28" name="Google Shape;28;p5"/>
          <p:cNvSpPr txBox="1"/>
          <p:nvPr>
            <p:ph idx="10" type="dt"/>
          </p:nvPr>
        </p:nvSpPr>
        <p:spPr>
          <a:xfrm>
            <a:off x="1514617" y="39806960"/>
            <a:ext cx="6965700" cy="5904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656">
                <a:solidFill>
                  <a:srgbClr val="898989"/>
                </a:solidFill>
                <a:latin typeface="Calibri"/>
                <a:ea typeface="Calibri"/>
                <a:cs typeface="Calibri"/>
                <a:sym typeface="Calibri"/>
              </a:defRPr>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29" name="Google Shape;29;p5"/>
          <p:cNvSpPr txBox="1"/>
          <p:nvPr>
            <p:ph idx="12" type="sldNum"/>
          </p:nvPr>
        </p:nvSpPr>
        <p:spPr>
          <a:xfrm>
            <a:off x="21807518" y="39806960"/>
            <a:ext cx="6965700" cy="5628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0" name="Shape 30"/>
        <p:cNvGrpSpPr/>
        <p:nvPr/>
      </p:nvGrpSpPr>
      <p:grpSpPr>
        <a:xfrm>
          <a:off x="0" y="0"/>
          <a:ext cx="0" cy="0"/>
          <a:chOff x="0" y="0"/>
          <a:chExt cx="0" cy="0"/>
        </a:xfrm>
      </p:grpSpPr>
      <p:sp>
        <p:nvSpPr>
          <p:cNvPr id="31" name="Google Shape;31;p6"/>
          <p:cNvSpPr txBox="1"/>
          <p:nvPr>
            <p:ph type="title"/>
          </p:nvPr>
        </p:nvSpPr>
        <p:spPr>
          <a:xfrm>
            <a:off x="3969001" y="455387"/>
            <a:ext cx="22311300" cy="9261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266"/>
              <a:buNone/>
              <a:defRPr b="0" i="0" sz="5766">
                <a:solidFill>
                  <a:schemeClr val="dk1"/>
                </a:solidFill>
                <a:latin typeface="Arial"/>
                <a:ea typeface="Arial"/>
                <a:cs typeface="Arial"/>
                <a:sym typeface="Arial"/>
              </a:defRPr>
            </a:lvl1pPr>
            <a:lvl2pPr lvl="1" algn="ctr">
              <a:lnSpc>
                <a:spcPct val="100000"/>
              </a:lnSpc>
              <a:spcBef>
                <a:spcPts val="0"/>
              </a:spcBef>
              <a:spcAft>
                <a:spcPts val="0"/>
              </a:spcAft>
              <a:buSzPts val="1266"/>
              <a:buNone/>
              <a:defRPr sz="4219"/>
            </a:lvl2pPr>
            <a:lvl3pPr lvl="2" algn="ctr">
              <a:lnSpc>
                <a:spcPct val="100000"/>
              </a:lnSpc>
              <a:spcBef>
                <a:spcPts val="0"/>
              </a:spcBef>
              <a:spcAft>
                <a:spcPts val="0"/>
              </a:spcAft>
              <a:buSzPts val="1266"/>
              <a:buNone/>
              <a:defRPr sz="4219"/>
            </a:lvl3pPr>
            <a:lvl4pPr lvl="3" algn="ctr">
              <a:lnSpc>
                <a:spcPct val="100000"/>
              </a:lnSpc>
              <a:spcBef>
                <a:spcPts val="0"/>
              </a:spcBef>
              <a:spcAft>
                <a:spcPts val="0"/>
              </a:spcAft>
              <a:buSzPts val="1266"/>
              <a:buNone/>
              <a:defRPr sz="4219"/>
            </a:lvl4pPr>
            <a:lvl5pPr lvl="4" algn="ctr">
              <a:lnSpc>
                <a:spcPct val="100000"/>
              </a:lnSpc>
              <a:spcBef>
                <a:spcPts val="0"/>
              </a:spcBef>
              <a:spcAft>
                <a:spcPts val="0"/>
              </a:spcAft>
              <a:buSzPts val="1266"/>
              <a:buNone/>
              <a:defRPr sz="4219"/>
            </a:lvl5pPr>
            <a:lvl6pPr lvl="5" algn="ctr">
              <a:lnSpc>
                <a:spcPct val="100000"/>
              </a:lnSpc>
              <a:spcBef>
                <a:spcPts val="0"/>
              </a:spcBef>
              <a:spcAft>
                <a:spcPts val="0"/>
              </a:spcAft>
              <a:buSzPts val="1266"/>
              <a:buNone/>
              <a:defRPr sz="4219"/>
            </a:lvl6pPr>
            <a:lvl7pPr lvl="6" algn="ctr">
              <a:lnSpc>
                <a:spcPct val="100000"/>
              </a:lnSpc>
              <a:spcBef>
                <a:spcPts val="0"/>
              </a:spcBef>
              <a:spcAft>
                <a:spcPts val="0"/>
              </a:spcAft>
              <a:buSzPts val="1266"/>
              <a:buNone/>
              <a:defRPr sz="4219"/>
            </a:lvl7pPr>
            <a:lvl8pPr lvl="7" algn="ctr">
              <a:lnSpc>
                <a:spcPct val="100000"/>
              </a:lnSpc>
              <a:spcBef>
                <a:spcPts val="0"/>
              </a:spcBef>
              <a:spcAft>
                <a:spcPts val="0"/>
              </a:spcAft>
              <a:buSzPts val="1266"/>
              <a:buNone/>
              <a:defRPr sz="4219"/>
            </a:lvl8pPr>
            <a:lvl9pPr lvl="8" algn="ctr">
              <a:lnSpc>
                <a:spcPct val="100000"/>
              </a:lnSpc>
              <a:spcBef>
                <a:spcPts val="0"/>
              </a:spcBef>
              <a:spcAft>
                <a:spcPts val="0"/>
              </a:spcAft>
              <a:buSzPts val="1266"/>
              <a:buNone/>
              <a:defRPr sz="4219"/>
            </a:lvl9pPr>
          </a:lstStyle>
          <a:p/>
        </p:txBody>
      </p:sp>
      <p:sp>
        <p:nvSpPr>
          <p:cNvPr id="32" name="Google Shape;32;p6"/>
          <p:cNvSpPr txBox="1"/>
          <p:nvPr>
            <p:ph idx="1" type="body"/>
          </p:nvPr>
        </p:nvSpPr>
        <p:spPr>
          <a:xfrm>
            <a:off x="1514399" y="9844927"/>
            <a:ext cx="13175100" cy="564300"/>
          </a:xfrm>
          <a:prstGeom prst="rect">
            <a:avLst/>
          </a:prstGeom>
          <a:noFill/>
          <a:ln>
            <a:noFill/>
          </a:ln>
        </p:spPr>
        <p:txBody>
          <a:bodyPr anchorCtr="0" anchor="t" bIns="0" lIns="0" spcFirstLastPara="1" rIns="0" wrap="square" tIns="0">
            <a:spAutoFit/>
          </a:bodyPr>
          <a:lstStyle>
            <a:lvl1pPr indent="-425069" lvl="0" marL="457200" algn="l">
              <a:lnSpc>
                <a:spcPct val="100000"/>
              </a:lnSpc>
              <a:spcBef>
                <a:spcPts val="563"/>
              </a:spcBef>
              <a:spcAft>
                <a:spcPts val="0"/>
              </a:spcAft>
              <a:buClr>
                <a:schemeClr val="dk1"/>
              </a:buClr>
              <a:buSzPts val="3094"/>
              <a:buFont typeface="Calibri"/>
              <a:buChar char="•"/>
              <a:defRPr sz="3094"/>
            </a:lvl1pPr>
            <a:lvl2pPr indent="-335788" lvl="1" marL="914400" algn="l">
              <a:lnSpc>
                <a:spcPct val="100000"/>
              </a:lnSpc>
              <a:spcBef>
                <a:spcPts val="281"/>
              </a:spcBef>
              <a:spcAft>
                <a:spcPts val="0"/>
              </a:spcAft>
              <a:buClr>
                <a:schemeClr val="dk1"/>
              </a:buClr>
              <a:buSzPts val="1688"/>
              <a:buChar char="–"/>
              <a:defRPr sz="2672"/>
            </a:lvl2pPr>
            <a:lvl3pPr indent="-335788" lvl="2" marL="1371600" algn="l">
              <a:lnSpc>
                <a:spcPct val="100000"/>
              </a:lnSpc>
              <a:spcBef>
                <a:spcPts val="281"/>
              </a:spcBef>
              <a:spcAft>
                <a:spcPts val="0"/>
              </a:spcAft>
              <a:buClr>
                <a:schemeClr val="dk1"/>
              </a:buClr>
              <a:buSzPts val="1688"/>
              <a:buChar char="•"/>
              <a:defRPr sz="2250"/>
            </a:lvl3pPr>
            <a:lvl4pPr indent="-335788" lvl="3" marL="1828800" algn="l">
              <a:lnSpc>
                <a:spcPct val="100000"/>
              </a:lnSpc>
              <a:spcBef>
                <a:spcPts val="281"/>
              </a:spcBef>
              <a:spcAft>
                <a:spcPts val="0"/>
              </a:spcAft>
              <a:buClr>
                <a:schemeClr val="dk1"/>
              </a:buClr>
              <a:buSzPts val="1688"/>
              <a:buChar char="–"/>
              <a:defRPr sz="1969"/>
            </a:lvl4pPr>
            <a:lvl5pPr indent="-335788" lvl="4" marL="2286000" algn="l">
              <a:lnSpc>
                <a:spcPct val="100000"/>
              </a:lnSpc>
              <a:spcBef>
                <a:spcPts val="281"/>
              </a:spcBef>
              <a:spcAft>
                <a:spcPts val="0"/>
              </a:spcAft>
              <a:buClr>
                <a:schemeClr val="dk1"/>
              </a:buClr>
              <a:buSzPts val="1688"/>
              <a:buChar char="»"/>
              <a:defRPr sz="1969"/>
            </a:lvl5pPr>
            <a:lvl6pPr indent="-228600" lvl="5" marL="2743200" algn="l">
              <a:lnSpc>
                <a:spcPct val="100000"/>
              </a:lnSpc>
              <a:spcBef>
                <a:spcPts val="0"/>
              </a:spcBef>
              <a:spcAft>
                <a:spcPts val="0"/>
              </a:spcAft>
              <a:buSzPts val="1266"/>
              <a:buNone/>
              <a:defRPr sz="1688"/>
            </a:lvl6pPr>
            <a:lvl7pPr indent="-228600" lvl="6" marL="3200400" algn="l">
              <a:lnSpc>
                <a:spcPct val="100000"/>
              </a:lnSpc>
              <a:spcBef>
                <a:spcPts val="0"/>
              </a:spcBef>
              <a:spcAft>
                <a:spcPts val="0"/>
              </a:spcAft>
              <a:buSzPts val="1266"/>
              <a:buNone/>
              <a:defRPr sz="1688"/>
            </a:lvl7pPr>
            <a:lvl8pPr indent="-228600" lvl="7" marL="3657600" algn="l">
              <a:lnSpc>
                <a:spcPct val="100000"/>
              </a:lnSpc>
              <a:spcBef>
                <a:spcPts val="0"/>
              </a:spcBef>
              <a:spcAft>
                <a:spcPts val="0"/>
              </a:spcAft>
              <a:buSzPts val="1266"/>
              <a:buNone/>
              <a:defRPr sz="1688"/>
            </a:lvl8pPr>
            <a:lvl9pPr indent="-228600" lvl="8" marL="4114800" algn="l">
              <a:lnSpc>
                <a:spcPct val="100000"/>
              </a:lnSpc>
              <a:spcBef>
                <a:spcPts val="0"/>
              </a:spcBef>
              <a:spcAft>
                <a:spcPts val="0"/>
              </a:spcAft>
              <a:buSzPts val="1266"/>
              <a:buNone/>
              <a:defRPr sz="1688"/>
            </a:lvl9pPr>
          </a:lstStyle>
          <a:p/>
        </p:txBody>
      </p:sp>
      <p:sp>
        <p:nvSpPr>
          <p:cNvPr id="33" name="Google Shape;33;p6"/>
          <p:cNvSpPr txBox="1"/>
          <p:nvPr>
            <p:ph idx="2" type="body"/>
          </p:nvPr>
        </p:nvSpPr>
        <p:spPr>
          <a:xfrm>
            <a:off x="15598305" y="9844927"/>
            <a:ext cx="13175100" cy="564300"/>
          </a:xfrm>
          <a:prstGeom prst="rect">
            <a:avLst/>
          </a:prstGeom>
          <a:noFill/>
          <a:ln>
            <a:noFill/>
          </a:ln>
        </p:spPr>
        <p:txBody>
          <a:bodyPr anchorCtr="0" anchor="t" bIns="0" lIns="0" spcFirstLastPara="1" rIns="0" wrap="square" tIns="0">
            <a:spAutoFit/>
          </a:bodyPr>
          <a:lstStyle>
            <a:lvl1pPr indent="-425069" lvl="0" marL="457200" algn="l">
              <a:lnSpc>
                <a:spcPct val="100000"/>
              </a:lnSpc>
              <a:spcBef>
                <a:spcPts val="563"/>
              </a:spcBef>
              <a:spcAft>
                <a:spcPts val="0"/>
              </a:spcAft>
              <a:buClr>
                <a:schemeClr val="dk1"/>
              </a:buClr>
              <a:buSzPts val="3094"/>
              <a:buFont typeface="Calibri"/>
              <a:buChar char="•"/>
              <a:defRPr sz="3094"/>
            </a:lvl1pPr>
            <a:lvl2pPr indent="-335788" lvl="1" marL="914400" algn="l">
              <a:lnSpc>
                <a:spcPct val="100000"/>
              </a:lnSpc>
              <a:spcBef>
                <a:spcPts val="281"/>
              </a:spcBef>
              <a:spcAft>
                <a:spcPts val="0"/>
              </a:spcAft>
              <a:buClr>
                <a:schemeClr val="dk1"/>
              </a:buClr>
              <a:buSzPts val="1688"/>
              <a:buChar char="–"/>
              <a:defRPr sz="2672"/>
            </a:lvl2pPr>
            <a:lvl3pPr indent="-335788" lvl="2" marL="1371600" algn="l">
              <a:lnSpc>
                <a:spcPct val="100000"/>
              </a:lnSpc>
              <a:spcBef>
                <a:spcPts val="281"/>
              </a:spcBef>
              <a:spcAft>
                <a:spcPts val="0"/>
              </a:spcAft>
              <a:buClr>
                <a:schemeClr val="dk1"/>
              </a:buClr>
              <a:buSzPts val="1688"/>
              <a:buChar char="•"/>
              <a:defRPr sz="2250"/>
            </a:lvl3pPr>
            <a:lvl4pPr indent="-335788" lvl="3" marL="1828800" algn="l">
              <a:lnSpc>
                <a:spcPct val="100000"/>
              </a:lnSpc>
              <a:spcBef>
                <a:spcPts val="281"/>
              </a:spcBef>
              <a:spcAft>
                <a:spcPts val="0"/>
              </a:spcAft>
              <a:buClr>
                <a:schemeClr val="dk1"/>
              </a:buClr>
              <a:buSzPts val="1688"/>
              <a:buChar char="–"/>
              <a:defRPr sz="1969"/>
            </a:lvl4pPr>
            <a:lvl5pPr indent="-335788" lvl="4" marL="2286000" algn="l">
              <a:lnSpc>
                <a:spcPct val="100000"/>
              </a:lnSpc>
              <a:spcBef>
                <a:spcPts val="281"/>
              </a:spcBef>
              <a:spcAft>
                <a:spcPts val="0"/>
              </a:spcAft>
              <a:buClr>
                <a:schemeClr val="dk1"/>
              </a:buClr>
              <a:buSzPts val="1688"/>
              <a:buChar char="»"/>
              <a:defRPr sz="1969"/>
            </a:lvl5pPr>
            <a:lvl6pPr indent="-228600" lvl="5" marL="2743200" algn="l">
              <a:lnSpc>
                <a:spcPct val="100000"/>
              </a:lnSpc>
              <a:spcBef>
                <a:spcPts val="0"/>
              </a:spcBef>
              <a:spcAft>
                <a:spcPts val="0"/>
              </a:spcAft>
              <a:buSzPts val="1266"/>
              <a:buNone/>
              <a:defRPr sz="1688"/>
            </a:lvl6pPr>
            <a:lvl7pPr indent="-228600" lvl="6" marL="3200400" algn="l">
              <a:lnSpc>
                <a:spcPct val="100000"/>
              </a:lnSpc>
              <a:spcBef>
                <a:spcPts val="0"/>
              </a:spcBef>
              <a:spcAft>
                <a:spcPts val="0"/>
              </a:spcAft>
              <a:buSzPts val="1266"/>
              <a:buNone/>
              <a:defRPr sz="1688"/>
            </a:lvl7pPr>
            <a:lvl8pPr indent="-228600" lvl="7" marL="3657600" algn="l">
              <a:lnSpc>
                <a:spcPct val="100000"/>
              </a:lnSpc>
              <a:spcBef>
                <a:spcPts val="0"/>
              </a:spcBef>
              <a:spcAft>
                <a:spcPts val="0"/>
              </a:spcAft>
              <a:buSzPts val="1266"/>
              <a:buNone/>
              <a:defRPr sz="1688"/>
            </a:lvl8pPr>
            <a:lvl9pPr indent="-228600" lvl="8" marL="4114800" algn="l">
              <a:lnSpc>
                <a:spcPct val="100000"/>
              </a:lnSpc>
              <a:spcBef>
                <a:spcPts val="0"/>
              </a:spcBef>
              <a:spcAft>
                <a:spcPts val="0"/>
              </a:spcAft>
              <a:buSzPts val="1266"/>
              <a:buNone/>
              <a:defRPr sz="1688"/>
            </a:lvl9pPr>
          </a:lstStyle>
          <a:p/>
        </p:txBody>
      </p:sp>
      <p:sp>
        <p:nvSpPr>
          <p:cNvPr id="34" name="Google Shape;34;p6"/>
          <p:cNvSpPr txBox="1"/>
          <p:nvPr>
            <p:ph idx="11" type="ftr"/>
          </p:nvPr>
        </p:nvSpPr>
        <p:spPr>
          <a:xfrm>
            <a:off x="10297912" y="39806960"/>
            <a:ext cx="9692100" cy="5643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516"/>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35" name="Google Shape;35;p6"/>
          <p:cNvSpPr txBox="1"/>
          <p:nvPr>
            <p:ph idx="10" type="dt"/>
          </p:nvPr>
        </p:nvSpPr>
        <p:spPr>
          <a:xfrm>
            <a:off x="1514617" y="39806960"/>
            <a:ext cx="6965700" cy="5904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656">
                <a:solidFill>
                  <a:srgbClr val="898989"/>
                </a:solidFill>
                <a:latin typeface="Calibri"/>
                <a:ea typeface="Calibri"/>
                <a:cs typeface="Calibri"/>
                <a:sym typeface="Calibri"/>
              </a:defRPr>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36" name="Google Shape;36;p6"/>
          <p:cNvSpPr txBox="1"/>
          <p:nvPr>
            <p:ph idx="12" type="sldNum"/>
          </p:nvPr>
        </p:nvSpPr>
        <p:spPr>
          <a:xfrm>
            <a:off x="21807518" y="39806960"/>
            <a:ext cx="6965700" cy="5628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37" name="Shape 37"/>
        <p:cNvGrpSpPr/>
        <p:nvPr/>
      </p:nvGrpSpPr>
      <p:grpSpPr>
        <a:xfrm>
          <a:off x="0" y="0"/>
          <a:ext cx="0" cy="0"/>
          <a:chOff x="0" y="0"/>
          <a:chExt cx="0" cy="0"/>
        </a:xfrm>
      </p:grpSpPr>
      <p:sp>
        <p:nvSpPr>
          <p:cNvPr id="38" name="Google Shape;38;p7"/>
          <p:cNvSpPr txBox="1"/>
          <p:nvPr>
            <p:ph type="ctrTitle"/>
          </p:nvPr>
        </p:nvSpPr>
        <p:spPr>
          <a:xfrm>
            <a:off x="2271598" y="13269246"/>
            <a:ext cx="25744800" cy="6708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266"/>
              <a:buNone/>
              <a:defRPr sz="4219"/>
            </a:lvl1pPr>
            <a:lvl2pPr lvl="1" algn="ctr">
              <a:lnSpc>
                <a:spcPct val="100000"/>
              </a:lnSpc>
              <a:spcBef>
                <a:spcPts val="0"/>
              </a:spcBef>
              <a:spcAft>
                <a:spcPts val="0"/>
              </a:spcAft>
              <a:buSzPts val="1266"/>
              <a:buNone/>
              <a:defRPr sz="4219"/>
            </a:lvl2pPr>
            <a:lvl3pPr lvl="2" algn="ctr">
              <a:lnSpc>
                <a:spcPct val="100000"/>
              </a:lnSpc>
              <a:spcBef>
                <a:spcPts val="0"/>
              </a:spcBef>
              <a:spcAft>
                <a:spcPts val="0"/>
              </a:spcAft>
              <a:buSzPts val="1266"/>
              <a:buNone/>
              <a:defRPr sz="4219"/>
            </a:lvl3pPr>
            <a:lvl4pPr lvl="3" algn="ctr">
              <a:lnSpc>
                <a:spcPct val="100000"/>
              </a:lnSpc>
              <a:spcBef>
                <a:spcPts val="0"/>
              </a:spcBef>
              <a:spcAft>
                <a:spcPts val="0"/>
              </a:spcAft>
              <a:buSzPts val="1266"/>
              <a:buNone/>
              <a:defRPr sz="4219"/>
            </a:lvl4pPr>
            <a:lvl5pPr lvl="4" algn="ctr">
              <a:lnSpc>
                <a:spcPct val="100000"/>
              </a:lnSpc>
              <a:spcBef>
                <a:spcPts val="0"/>
              </a:spcBef>
              <a:spcAft>
                <a:spcPts val="0"/>
              </a:spcAft>
              <a:buSzPts val="1266"/>
              <a:buNone/>
              <a:defRPr sz="4219"/>
            </a:lvl5pPr>
            <a:lvl6pPr lvl="5" algn="ctr">
              <a:lnSpc>
                <a:spcPct val="100000"/>
              </a:lnSpc>
              <a:spcBef>
                <a:spcPts val="0"/>
              </a:spcBef>
              <a:spcAft>
                <a:spcPts val="0"/>
              </a:spcAft>
              <a:buSzPts val="1266"/>
              <a:buNone/>
              <a:defRPr sz="4219"/>
            </a:lvl6pPr>
            <a:lvl7pPr lvl="6" algn="ctr">
              <a:lnSpc>
                <a:spcPct val="100000"/>
              </a:lnSpc>
              <a:spcBef>
                <a:spcPts val="0"/>
              </a:spcBef>
              <a:spcAft>
                <a:spcPts val="0"/>
              </a:spcAft>
              <a:buSzPts val="1266"/>
              <a:buNone/>
              <a:defRPr sz="4219"/>
            </a:lvl7pPr>
            <a:lvl8pPr lvl="7" algn="ctr">
              <a:lnSpc>
                <a:spcPct val="100000"/>
              </a:lnSpc>
              <a:spcBef>
                <a:spcPts val="0"/>
              </a:spcBef>
              <a:spcAft>
                <a:spcPts val="0"/>
              </a:spcAft>
              <a:buSzPts val="1266"/>
              <a:buNone/>
              <a:defRPr sz="4219"/>
            </a:lvl8pPr>
            <a:lvl9pPr lvl="8" algn="ctr">
              <a:lnSpc>
                <a:spcPct val="100000"/>
              </a:lnSpc>
              <a:spcBef>
                <a:spcPts val="0"/>
              </a:spcBef>
              <a:spcAft>
                <a:spcPts val="0"/>
              </a:spcAft>
              <a:buSzPts val="1266"/>
              <a:buNone/>
              <a:defRPr sz="4219"/>
            </a:lvl9pPr>
          </a:lstStyle>
          <a:p/>
        </p:txBody>
      </p:sp>
      <p:sp>
        <p:nvSpPr>
          <p:cNvPr id="39" name="Google Shape;39;p7"/>
          <p:cNvSpPr txBox="1"/>
          <p:nvPr>
            <p:ph idx="1" type="subTitle"/>
          </p:nvPr>
        </p:nvSpPr>
        <p:spPr>
          <a:xfrm>
            <a:off x="4543196" y="23970250"/>
            <a:ext cx="21201600" cy="564300"/>
          </a:xfrm>
          <a:prstGeom prst="rect">
            <a:avLst/>
          </a:prstGeom>
          <a:noFill/>
          <a:ln>
            <a:noFill/>
          </a:ln>
        </p:spPr>
        <p:txBody>
          <a:bodyPr anchorCtr="0" anchor="t" bIns="0" lIns="0" spcFirstLastPara="1" rIns="0" wrap="square" tIns="0">
            <a:spAutoFit/>
          </a:bodyPr>
          <a:lstStyle>
            <a:lvl1pPr lvl="0" algn="l">
              <a:lnSpc>
                <a:spcPct val="100000"/>
              </a:lnSpc>
              <a:spcBef>
                <a:spcPts val="563"/>
              </a:spcBef>
              <a:spcAft>
                <a:spcPts val="0"/>
              </a:spcAft>
              <a:buClr>
                <a:schemeClr val="dk1"/>
              </a:buClr>
              <a:buSzPts val="3094"/>
              <a:buFont typeface="Calibri"/>
              <a:buChar char="•"/>
              <a:defRPr sz="3094"/>
            </a:lvl1pPr>
            <a:lvl2pPr lvl="1" algn="l">
              <a:lnSpc>
                <a:spcPct val="100000"/>
              </a:lnSpc>
              <a:spcBef>
                <a:spcPts val="281"/>
              </a:spcBef>
              <a:spcAft>
                <a:spcPts val="0"/>
              </a:spcAft>
              <a:buClr>
                <a:schemeClr val="dk1"/>
              </a:buClr>
              <a:buSzPts val="1688"/>
              <a:buChar char="–"/>
              <a:defRPr sz="2672"/>
            </a:lvl2pPr>
            <a:lvl3pPr lvl="2" algn="l">
              <a:lnSpc>
                <a:spcPct val="100000"/>
              </a:lnSpc>
              <a:spcBef>
                <a:spcPts val="281"/>
              </a:spcBef>
              <a:spcAft>
                <a:spcPts val="0"/>
              </a:spcAft>
              <a:buClr>
                <a:schemeClr val="dk1"/>
              </a:buClr>
              <a:buSzPts val="1688"/>
              <a:buChar char="•"/>
              <a:defRPr sz="2250"/>
            </a:lvl3pPr>
            <a:lvl4pPr lvl="3" algn="l">
              <a:lnSpc>
                <a:spcPct val="100000"/>
              </a:lnSpc>
              <a:spcBef>
                <a:spcPts val="281"/>
              </a:spcBef>
              <a:spcAft>
                <a:spcPts val="0"/>
              </a:spcAft>
              <a:buClr>
                <a:schemeClr val="dk1"/>
              </a:buClr>
              <a:buSzPts val="1688"/>
              <a:buChar char="–"/>
              <a:defRPr sz="1969"/>
            </a:lvl4pPr>
            <a:lvl5pPr lvl="4" algn="l">
              <a:lnSpc>
                <a:spcPct val="100000"/>
              </a:lnSpc>
              <a:spcBef>
                <a:spcPts val="281"/>
              </a:spcBef>
              <a:spcAft>
                <a:spcPts val="0"/>
              </a:spcAft>
              <a:buClr>
                <a:schemeClr val="dk1"/>
              </a:buClr>
              <a:buSzPts val="1688"/>
              <a:buChar char="»"/>
              <a:defRPr sz="1969"/>
            </a:lvl5pPr>
            <a:lvl6pPr lvl="5" algn="l">
              <a:lnSpc>
                <a:spcPct val="100000"/>
              </a:lnSpc>
              <a:spcBef>
                <a:spcPts val="0"/>
              </a:spcBef>
              <a:spcAft>
                <a:spcPts val="0"/>
              </a:spcAft>
              <a:buSzPts val="1266"/>
              <a:buNone/>
              <a:defRPr sz="1688"/>
            </a:lvl6pPr>
            <a:lvl7pPr lvl="6" algn="l">
              <a:lnSpc>
                <a:spcPct val="100000"/>
              </a:lnSpc>
              <a:spcBef>
                <a:spcPts val="0"/>
              </a:spcBef>
              <a:spcAft>
                <a:spcPts val="0"/>
              </a:spcAft>
              <a:buSzPts val="1266"/>
              <a:buNone/>
              <a:defRPr sz="1688"/>
            </a:lvl7pPr>
            <a:lvl8pPr lvl="7" algn="l">
              <a:lnSpc>
                <a:spcPct val="100000"/>
              </a:lnSpc>
              <a:spcBef>
                <a:spcPts val="0"/>
              </a:spcBef>
              <a:spcAft>
                <a:spcPts val="0"/>
              </a:spcAft>
              <a:buSzPts val="1266"/>
              <a:buNone/>
              <a:defRPr sz="1688"/>
            </a:lvl8pPr>
            <a:lvl9pPr lvl="8" algn="l">
              <a:lnSpc>
                <a:spcPct val="100000"/>
              </a:lnSpc>
              <a:spcBef>
                <a:spcPts val="0"/>
              </a:spcBef>
              <a:spcAft>
                <a:spcPts val="0"/>
              </a:spcAft>
              <a:buSzPts val="1266"/>
              <a:buNone/>
              <a:defRPr sz="1688"/>
            </a:lvl9pPr>
          </a:lstStyle>
          <a:p/>
        </p:txBody>
      </p:sp>
      <p:sp>
        <p:nvSpPr>
          <p:cNvPr id="40" name="Google Shape;40;p7"/>
          <p:cNvSpPr txBox="1"/>
          <p:nvPr>
            <p:ph idx="11" type="ftr"/>
          </p:nvPr>
        </p:nvSpPr>
        <p:spPr>
          <a:xfrm>
            <a:off x="10297912" y="39806960"/>
            <a:ext cx="9692100" cy="5643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516"/>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41" name="Google Shape;41;p7"/>
          <p:cNvSpPr txBox="1"/>
          <p:nvPr>
            <p:ph idx="10" type="dt"/>
          </p:nvPr>
        </p:nvSpPr>
        <p:spPr>
          <a:xfrm>
            <a:off x="1514617" y="39806960"/>
            <a:ext cx="6965700" cy="5904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266"/>
              <a:buNone/>
              <a:defRPr sz="3656">
                <a:solidFill>
                  <a:srgbClr val="898989"/>
                </a:solidFill>
                <a:latin typeface="Calibri"/>
                <a:ea typeface="Calibri"/>
                <a:cs typeface="Calibri"/>
                <a:sym typeface="Calibri"/>
              </a:defRPr>
            </a:lvl1pPr>
            <a:lvl2pPr lvl="1" algn="l">
              <a:lnSpc>
                <a:spcPct val="100000"/>
              </a:lnSpc>
              <a:spcBef>
                <a:spcPts val="0"/>
              </a:spcBef>
              <a:spcAft>
                <a:spcPts val="0"/>
              </a:spcAft>
              <a:buSzPts val="1266"/>
              <a:buNone/>
              <a:defRPr sz="3516"/>
            </a:lvl2pPr>
            <a:lvl3pPr lvl="2" algn="l">
              <a:lnSpc>
                <a:spcPct val="100000"/>
              </a:lnSpc>
              <a:spcBef>
                <a:spcPts val="0"/>
              </a:spcBef>
              <a:spcAft>
                <a:spcPts val="0"/>
              </a:spcAft>
              <a:buSzPts val="1266"/>
              <a:buNone/>
              <a:defRPr sz="3516"/>
            </a:lvl3pPr>
            <a:lvl4pPr lvl="3" algn="l">
              <a:lnSpc>
                <a:spcPct val="100000"/>
              </a:lnSpc>
              <a:spcBef>
                <a:spcPts val="0"/>
              </a:spcBef>
              <a:spcAft>
                <a:spcPts val="0"/>
              </a:spcAft>
              <a:buSzPts val="1266"/>
              <a:buNone/>
              <a:defRPr sz="3516"/>
            </a:lvl4pPr>
            <a:lvl5pPr lvl="4" algn="l">
              <a:lnSpc>
                <a:spcPct val="100000"/>
              </a:lnSpc>
              <a:spcBef>
                <a:spcPts val="0"/>
              </a:spcBef>
              <a:spcAft>
                <a:spcPts val="0"/>
              </a:spcAft>
              <a:buSzPts val="1266"/>
              <a:buNone/>
              <a:defRPr sz="3516"/>
            </a:lvl5pPr>
            <a:lvl6pPr lvl="5" algn="l">
              <a:lnSpc>
                <a:spcPct val="100000"/>
              </a:lnSpc>
              <a:spcBef>
                <a:spcPts val="0"/>
              </a:spcBef>
              <a:spcAft>
                <a:spcPts val="0"/>
              </a:spcAft>
              <a:buSzPts val="1266"/>
              <a:buNone/>
              <a:defRPr sz="3516"/>
            </a:lvl6pPr>
            <a:lvl7pPr lvl="6" algn="l">
              <a:lnSpc>
                <a:spcPct val="100000"/>
              </a:lnSpc>
              <a:spcBef>
                <a:spcPts val="0"/>
              </a:spcBef>
              <a:spcAft>
                <a:spcPts val="0"/>
              </a:spcAft>
              <a:buSzPts val="1266"/>
              <a:buNone/>
              <a:defRPr sz="3516"/>
            </a:lvl7pPr>
            <a:lvl8pPr lvl="7" algn="l">
              <a:lnSpc>
                <a:spcPct val="100000"/>
              </a:lnSpc>
              <a:spcBef>
                <a:spcPts val="0"/>
              </a:spcBef>
              <a:spcAft>
                <a:spcPts val="0"/>
              </a:spcAft>
              <a:buSzPts val="1266"/>
              <a:buNone/>
              <a:defRPr sz="3516"/>
            </a:lvl8pPr>
            <a:lvl9pPr lvl="8" algn="l">
              <a:lnSpc>
                <a:spcPct val="100000"/>
              </a:lnSpc>
              <a:spcBef>
                <a:spcPts val="0"/>
              </a:spcBef>
              <a:spcAft>
                <a:spcPts val="0"/>
              </a:spcAft>
              <a:buSzPts val="1266"/>
              <a:buNone/>
              <a:defRPr sz="3516"/>
            </a:lvl9pPr>
          </a:lstStyle>
          <a:p/>
        </p:txBody>
      </p:sp>
      <p:sp>
        <p:nvSpPr>
          <p:cNvPr id="42" name="Google Shape;42;p7"/>
          <p:cNvSpPr txBox="1"/>
          <p:nvPr>
            <p:ph idx="12" type="sldNum"/>
          </p:nvPr>
        </p:nvSpPr>
        <p:spPr>
          <a:xfrm>
            <a:off x="21807518" y="39806960"/>
            <a:ext cx="6965700" cy="5628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3967703" y="456484"/>
            <a:ext cx="22312500" cy="6705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1266"/>
              <a:buFont typeface="Arial"/>
              <a:buNone/>
              <a:defRPr b="0" i="0" sz="4219" u="none" cap="none" strike="noStrike">
                <a:solidFill>
                  <a:schemeClr val="dk2"/>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266"/>
              <a:buFont typeface="Arial"/>
              <a:buNone/>
              <a:defRPr b="0" i="0" sz="4219" u="none" cap="none" strike="noStrike">
                <a:solidFill>
                  <a:schemeClr val="dk2"/>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266"/>
              <a:buFont typeface="Arial"/>
              <a:buNone/>
              <a:defRPr b="0" i="0" sz="4219" u="none" cap="none" strike="noStrike">
                <a:solidFill>
                  <a:schemeClr val="dk2"/>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266"/>
              <a:buFont typeface="Arial"/>
              <a:buNone/>
              <a:defRPr b="0" i="0" sz="4219" u="none" cap="none" strike="noStrike">
                <a:solidFill>
                  <a:schemeClr val="dk2"/>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266"/>
              <a:buFont typeface="Arial"/>
              <a:buNone/>
              <a:defRPr b="0" i="0" sz="4219" u="none" cap="none" strike="noStrike">
                <a:solidFill>
                  <a:schemeClr val="dk2"/>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266"/>
              <a:buFont typeface="Arial"/>
              <a:buNone/>
              <a:defRPr b="0" i="0" sz="4219" u="none" cap="none" strike="noStrike">
                <a:solidFill>
                  <a:schemeClr val="dk2"/>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266"/>
              <a:buFont typeface="Arial"/>
              <a:buNone/>
              <a:defRPr b="0" i="0" sz="4219" u="none" cap="none" strike="noStrike">
                <a:solidFill>
                  <a:schemeClr val="dk2"/>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266"/>
              <a:buFont typeface="Arial"/>
              <a:buNone/>
              <a:defRPr b="0" i="0" sz="4219" u="none" cap="none" strike="noStrike">
                <a:solidFill>
                  <a:schemeClr val="dk2"/>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266"/>
              <a:buFont typeface="Arial"/>
              <a:buNone/>
              <a:defRPr b="0" i="0" sz="4219" u="none" cap="none" strike="noStrike">
                <a:solidFill>
                  <a:schemeClr val="dk2"/>
                </a:solidFill>
                <a:latin typeface="Calibri"/>
                <a:ea typeface="Calibri"/>
                <a:cs typeface="Calibri"/>
                <a:sym typeface="Calibri"/>
              </a:defRPr>
            </a:lvl9pPr>
          </a:lstStyle>
          <a:p/>
        </p:txBody>
      </p:sp>
      <p:sp>
        <p:nvSpPr>
          <p:cNvPr id="11" name="Google Shape;11;p2"/>
          <p:cNvSpPr txBox="1"/>
          <p:nvPr>
            <p:ph idx="1" type="body"/>
          </p:nvPr>
        </p:nvSpPr>
        <p:spPr>
          <a:xfrm>
            <a:off x="1514619" y="9844310"/>
            <a:ext cx="27258600" cy="564300"/>
          </a:xfrm>
          <a:prstGeom prst="rect">
            <a:avLst/>
          </a:prstGeom>
          <a:noFill/>
          <a:ln>
            <a:noFill/>
          </a:ln>
        </p:spPr>
        <p:txBody>
          <a:bodyPr anchorCtr="0" anchor="t" bIns="0" lIns="0" spcFirstLastPara="1" rIns="0" wrap="square" tIns="0">
            <a:spAutoFit/>
          </a:bodyPr>
          <a:lstStyle>
            <a:lvl1pPr indent="-425069" lvl="0" marL="457200" marR="0" rtl="0" algn="l">
              <a:lnSpc>
                <a:spcPct val="100000"/>
              </a:lnSpc>
              <a:spcBef>
                <a:spcPts val="563"/>
              </a:spcBef>
              <a:spcAft>
                <a:spcPts val="0"/>
              </a:spcAft>
              <a:buClr>
                <a:schemeClr val="dk1"/>
              </a:buClr>
              <a:buSzPts val="3094"/>
              <a:buFont typeface="Calibri"/>
              <a:buChar char="•"/>
              <a:defRPr b="0" i="0" sz="3094" u="none" cap="none" strike="noStrike">
                <a:solidFill>
                  <a:schemeClr val="dk1"/>
                </a:solidFill>
                <a:latin typeface="Calibri"/>
                <a:ea typeface="Calibri"/>
                <a:cs typeface="Calibri"/>
                <a:sym typeface="Calibri"/>
              </a:defRPr>
            </a:lvl1pPr>
            <a:lvl2pPr indent="-398272" lvl="1" marL="914400" marR="0" rtl="0" algn="l">
              <a:lnSpc>
                <a:spcPct val="100000"/>
              </a:lnSpc>
              <a:spcBef>
                <a:spcPts val="563"/>
              </a:spcBef>
              <a:spcAft>
                <a:spcPts val="0"/>
              </a:spcAft>
              <a:buClr>
                <a:schemeClr val="dk1"/>
              </a:buClr>
              <a:buSzPts val="2672"/>
              <a:buFont typeface="Calibri"/>
              <a:buChar char="–"/>
              <a:defRPr b="0" i="0" sz="2672" u="none" cap="none" strike="noStrike">
                <a:solidFill>
                  <a:schemeClr val="dk1"/>
                </a:solidFill>
                <a:latin typeface="Calibri"/>
                <a:ea typeface="Calibri"/>
                <a:cs typeface="Calibri"/>
                <a:sym typeface="Calibri"/>
              </a:defRPr>
            </a:lvl2pPr>
            <a:lvl3pPr indent="-371475" lvl="2" marL="1371600" marR="0" rtl="0" algn="l">
              <a:lnSpc>
                <a:spcPct val="100000"/>
              </a:lnSpc>
              <a:spcBef>
                <a:spcPts val="422"/>
              </a:spcBef>
              <a:spcAft>
                <a:spcPts val="0"/>
              </a:spcAft>
              <a:buClr>
                <a:schemeClr val="dk1"/>
              </a:buClr>
              <a:buSzPts val="2250"/>
              <a:buFont typeface="Calibri"/>
              <a:buChar char="•"/>
              <a:defRPr b="0" i="0" sz="2250" u="none" cap="none" strike="noStrike">
                <a:solidFill>
                  <a:schemeClr val="dk1"/>
                </a:solidFill>
                <a:latin typeface="Calibri"/>
                <a:ea typeface="Calibri"/>
                <a:cs typeface="Calibri"/>
                <a:sym typeface="Calibri"/>
              </a:defRPr>
            </a:lvl3pPr>
            <a:lvl4pPr indent="-353632" lvl="3" marL="1828800" marR="0" rtl="0" algn="l">
              <a:lnSpc>
                <a:spcPct val="100000"/>
              </a:lnSpc>
              <a:spcBef>
                <a:spcPts val="422"/>
              </a:spcBef>
              <a:spcAft>
                <a:spcPts val="0"/>
              </a:spcAft>
              <a:buClr>
                <a:schemeClr val="dk1"/>
              </a:buClr>
              <a:buSzPts val="1969"/>
              <a:buFont typeface="Calibri"/>
              <a:buChar char="–"/>
              <a:defRPr b="0" i="0" sz="1969" u="none" cap="none" strike="noStrike">
                <a:solidFill>
                  <a:schemeClr val="dk1"/>
                </a:solidFill>
                <a:latin typeface="Calibri"/>
                <a:ea typeface="Calibri"/>
                <a:cs typeface="Calibri"/>
                <a:sym typeface="Calibri"/>
              </a:defRPr>
            </a:lvl4pPr>
            <a:lvl5pPr indent="-353632" lvl="4" marL="2286000" marR="0" rtl="0" algn="l">
              <a:lnSpc>
                <a:spcPct val="100000"/>
              </a:lnSpc>
              <a:spcBef>
                <a:spcPts val="422"/>
              </a:spcBef>
              <a:spcAft>
                <a:spcPts val="0"/>
              </a:spcAft>
              <a:buClr>
                <a:schemeClr val="dk1"/>
              </a:buClr>
              <a:buSzPts val="1969"/>
              <a:buFont typeface="Calibri"/>
              <a:buChar char="»"/>
              <a:defRPr b="0" i="0" sz="1969"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266"/>
              <a:buFont typeface="Arial"/>
              <a:buNone/>
              <a:defRPr b="0" i="0" sz="1688"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266"/>
              <a:buFont typeface="Arial"/>
              <a:buNone/>
              <a:defRPr b="0" i="0" sz="1688"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266"/>
              <a:buFont typeface="Arial"/>
              <a:buNone/>
              <a:defRPr b="0" i="0" sz="1688"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266"/>
              <a:buFont typeface="Arial"/>
              <a:buNone/>
              <a:defRPr b="0" i="0" sz="1688" u="none" cap="none" strike="noStrike">
                <a:solidFill>
                  <a:srgbClr val="000000"/>
                </a:solidFill>
                <a:latin typeface="Calibri"/>
                <a:ea typeface="Calibri"/>
                <a:cs typeface="Calibri"/>
                <a:sym typeface="Calibri"/>
              </a:defRPr>
            </a:lvl9pPr>
          </a:lstStyle>
          <a:p/>
        </p:txBody>
      </p:sp>
      <p:sp>
        <p:nvSpPr>
          <p:cNvPr id="12" name="Google Shape;12;p2"/>
          <p:cNvSpPr txBox="1"/>
          <p:nvPr>
            <p:ph idx="11" type="ftr"/>
          </p:nvPr>
        </p:nvSpPr>
        <p:spPr>
          <a:xfrm>
            <a:off x="10297912" y="39806960"/>
            <a:ext cx="9692100" cy="5643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9pPr>
          </a:lstStyle>
          <a:p/>
        </p:txBody>
      </p:sp>
      <p:sp>
        <p:nvSpPr>
          <p:cNvPr id="13" name="Google Shape;13;p2"/>
          <p:cNvSpPr txBox="1"/>
          <p:nvPr>
            <p:ph idx="10" type="dt"/>
          </p:nvPr>
        </p:nvSpPr>
        <p:spPr>
          <a:xfrm>
            <a:off x="1514617" y="39806960"/>
            <a:ext cx="6965700" cy="5904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266"/>
              <a:buFont typeface="Arial"/>
              <a:buNone/>
              <a:defRPr b="0" i="0" sz="3656"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266"/>
              <a:buFont typeface="Arial"/>
              <a:buNone/>
              <a:defRPr b="0" i="0" sz="3516" u="none" cap="none" strike="noStrike">
                <a:solidFill>
                  <a:schemeClr val="dk1"/>
                </a:solidFill>
                <a:latin typeface="Arial"/>
                <a:ea typeface="Arial"/>
                <a:cs typeface="Arial"/>
                <a:sym typeface="Arial"/>
              </a:defRPr>
            </a:lvl9pPr>
          </a:lstStyle>
          <a:p/>
        </p:txBody>
      </p:sp>
      <p:sp>
        <p:nvSpPr>
          <p:cNvPr id="14" name="Google Shape;14;p2"/>
          <p:cNvSpPr txBox="1"/>
          <p:nvPr>
            <p:ph idx="12" type="sldNum"/>
          </p:nvPr>
        </p:nvSpPr>
        <p:spPr>
          <a:xfrm>
            <a:off x="21807518" y="39806960"/>
            <a:ext cx="6965700" cy="5628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3656"/>
              <a:buFont typeface="Calibri"/>
              <a:buNone/>
              <a:defRPr b="0" i="0" sz="3656"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266">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omments" Target="../comments/comment1.xml"/><Relationship Id="rId4" Type="http://schemas.openxmlformats.org/officeDocument/2006/relationships/image" Target="../media/image1.png"/><Relationship Id="rId5"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7" name="Shape 47"/>
        <p:cNvGrpSpPr/>
        <p:nvPr/>
      </p:nvGrpSpPr>
      <p:grpSpPr>
        <a:xfrm>
          <a:off x="0" y="0"/>
          <a:ext cx="0" cy="0"/>
          <a:chOff x="0" y="0"/>
          <a:chExt cx="0" cy="0"/>
        </a:xfrm>
      </p:grpSpPr>
      <p:sp>
        <p:nvSpPr>
          <p:cNvPr id="48" name="Google Shape;48;p1"/>
          <p:cNvSpPr txBox="1"/>
          <p:nvPr>
            <p:ph type="title"/>
          </p:nvPr>
        </p:nvSpPr>
        <p:spPr>
          <a:xfrm>
            <a:off x="5892785" y="3243851"/>
            <a:ext cx="18282000" cy="1036800"/>
          </a:xfrm>
          <a:prstGeom prst="rect">
            <a:avLst/>
          </a:prstGeom>
          <a:noFill/>
          <a:ln>
            <a:noFill/>
          </a:ln>
        </p:spPr>
        <p:txBody>
          <a:bodyPr anchorCtr="0" anchor="t" bIns="0" lIns="0" spcFirstLastPara="1" rIns="0" wrap="square" tIns="112225">
            <a:spAutoFit/>
          </a:bodyPr>
          <a:lstStyle/>
          <a:p>
            <a:pPr indent="0" lvl="0" marL="0" rtl="0" algn="ctr">
              <a:lnSpc>
                <a:spcPct val="100000"/>
              </a:lnSpc>
              <a:spcBef>
                <a:spcPts val="0"/>
              </a:spcBef>
              <a:spcAft>
                <a:spcPts val="0"/>
              </a:spcAft>
              <a:buClr>
                <a:schemeClr val="dk1"/>
              </a:buClr>
              <a:buSzPts val="8156"/>
              <a:buNone/>
            </a:pPr>
            <a:r>
              <a:rPr b="1" lang="en-US" sz="6000">
                <a:solidFill>
                  <a:srgbClr val="003366"/>
                </a:solidFill>
                <a:latin typeface="Montserrat"/>
                <a:ea typeface="Montserrat"/>
                <a:cs typeface="Montserrat"/>
                <a:sym typeface="Montserrat"/>
              </a:rPr>
              <a:t>Poster Title, up to two lines, font size 60pt</a:t>
            </a:r>
            <a:endParaRPr b="1" sz="6000">
              <a:solidFill>
                <a:srgbClr val="003366"/>
              </a:solidFill>
              <a:latin typeface="Montserrat"/>
              <a:ea typeface="Montserrat"/>
              <a:cs typeface="Montserrat"/>
              <a:sym typeface="Montserrat"/>
            </a:endParaRPr>
          </a:p>
        </p:txBody>
      </p:sp>
      <p:sp>
        <p:nvSpPr>
          <p:cNvPr id="49" name="Google Shape;49;p1"/>
          <p:cNvSpPr txBox="1"/>
          <p:nvPr/>
        </p:nvSpPr>
        <p:spPr>
          <a:xfrm>
            <a:off x="1825728" y="32815510"/>
            <a:ext cx="26269800" cy="1526400"/>
          </a:xfrm>
          <a:prstGeom prst="rect">
            <a:avLst/>
          </a:prstGeom>
          <a:noFill/>
          <a:ln>
            <a:noFill/>
          </a:ln>
        </p:spPr>
        <p:txBody>
          <a:bodyPr anchorCtr="0" anchor="t" bIns="0" lIns="0" spcFirstLastPara="1" rIns="0" wrap="square" tIns="17675">
            <a:spAutoFit/>
          </a:bodyPr>
          <a:lstStyle/>
          <a:p>
            <a:pPr indent="0" lvl="0" marL="0" marR="0" rtl="0" algn="just">
              <a:lnSpc>
                <a:spcPct val="100000"/>
              </a:lnSpc>
              <a:spcBef>
                <a:spcPts val="0"/>
              </a:spcBef>
              <a:spcAft>
                <a:spcPts val="0"/>
              </a:spcAft>
              <a:buClr>
                <a:srgbClr val="000000"/>
              </a:buClr>
              <a:buSzPts val="5344"/>
              <a:buFont typeface="Arial"/>
              <a:buNone/>
            </a:pPr>
            <a:r>
              <a:rPr b="1" lang="en-US" sz="4200">
                <a:solidFill>
                  <a:schemeClr val="dk1"/>
                </a:solidFill>
                <a:highlight>
                  <a:schemeClr val="lt1"/>
                </a:highlight>
                <a:latin typeface="Montserrat"/>
                <a:ea typeface="Montserrat"/>
                <a:cs typeface="Montserrat"/>
                <a:sym typeface="Montserrat"/>
              </a:rPr>
              <a:t>Section 5</a:t>
            </a:r>
            <a:r>
              <a:rPr b="1" i="0" lang="en-US" sz="4200" u="none" cap="none" strike="noStrike">
                <a:solidFill>
                  <a:schemeClr val="dk1"/>
                </a:solidFill>
                <a:highlight>
                  <a:schemeClr val="lt1"/>
                </a:highlight>
                <a:latin typeface="Montserrat"/>
                <a:ea typeface="Montserrat"/>
                <a:cs typeface="Montserrat"/>
                <a:sym typeface="Montserrat"/>
              </a:rPr>
              <a:t> (42pt)</a:t>
            </a:r>
            <a:r>
              <a:rPr b="0" i="0" lang="en-US" sz="4200" u="none" cap="none" strike="noStrike">
                <a:solidFill>
                  <a:srgbClr val="000000"/>
                </a:solidFill>
                <a:highlight>
                  <a:schemeClr val="lt1"/>
                </a:highlight>
                <a:latin typeface="Montserrat"/>
                <a:ea typeface="Montserrat"/>
                <a:cs typeface="Montserrat"/>
                <a:sym typeface="Montserrat"/>
              </a:rPr>
              <a:t> </a:t>
            </a:r>
            <a:endParaRPr b="0" i="0" sz="4200" u="none" cap="none" strike="noStrike">
              <a:solidFill>
                <a:schemeClr val="dk1"/>
              </a:solidFill>
              <a:highlight>
                <a:schemeClr val="lt1"/>
              </a:highlight>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3938"/>
              <a:buFont typeface="Arial"/>
              <a:buNone/>
            </a:pPr>
            <a:r>
              <a:rPr lang="en-US" sz="2800">
                <a:solidFill>
                  <a:schemeClr val="dk1"/>
                </a:solidFill>
                <a:highlight>
                  <a:schemeClr val="lt1"/>
                </a:highlight>
                <a:latin typeface="Montserrat"/>
                <a:ea typeface="Montserrat"/>
                <a:cs typeface="Montserrat"/>
                <a:sym typeface="Montserrat"/>
              </a:rPr>
              <a:t>This section may include conclusions, references, acknowledgements, or additional information. Summarize key messages clearly and concisely. Use IEEE format for references when applicable. Ensure readability and consistency with the rest of the poster. PARAGRAPH TEXT (30 pt)</a:t>
            </a:r>
            <a:endParaRPr b="0" i="0" sz="2800" u="none" cap="none" strike="noStrike">
              <a:solidFill>
                <a:srgbClr val="000000"/>
              </a:solidFill>
              <a:highlight>
                <a:schemeClr val="lt1"/>
              </a:highlight>
              <a:latin typeface="Montserrat"/>
              <a:ea typeface="Montserrat"/>
              <a:cs typeface="Montserrat"/>
              <a:sym typeface="Montserrat"/>
            </a:endParaRPr>
          </a:p>
        </p:txBody>
      </p:sp>
      <p:sp>
        <p:nvSpPr>
          <p:cNvPr id="50" name="Google Shape;50;p1"/>
          <p:cNvSpPr txBox="1"/>
          <p:nvPr/>
        </p:nvSpPr>
        <p:spPr>
          <a:xfrm>
            <a:off x="1701010" y="9487325"/>
            <a:ext cx="12254700" cy="4613400"/>
          </a:xfrm>
          <a:prstGeom prst="rect">
            <a:avLst/>
          </a:prstGeom>
          <a:noFill/>
          <a:ln>
            <a:noFill/>
          </a:ln>
        </p:spPr>
        <p:txBody>
          <a:bodyPr anchorCtr="0" anchor="t" bIns="43525" lIns="87075" spcFirstLastPara="1" rIns="87075" wrap="square" tIns="43525">
            <a:spAutoFit/>
          </a:bodyPr>
          <a:lstStyle/>
          <a:p>
            <a:pPr indent="0" lvl="0" marL="0" marR="0" rtl="0" algn="just">
              <a:lnSpc>
                <a:spcPct val="100000"/>
              </a:lnSpc>
              <a:spcBef>
                <a:spcPts val="0"/>
              </a:spcBef>
              <a:spcAft>
                <a:spcPts val="0"/>
              </a:spcAft>
              <a:buClr>
                <a:srgbClr val="000000"/>
              </a:buClr>
              <a:buSzPts val="5344"/>
              <a:buFont typeface="Arial"/>
              <a:buNone/>
            </a:pPr>
            <a:r>
              <a:rPr b="1" lang="en-US" sz="4200">
                <a:latin typeface="Montserrat"/>
                <a:ea typeface="Montserrat"/>
                <a:cs typeface="Montserrat"/>
                <a:sym typeface="Montserrat"/>
              </a:rPr>
              <a:t>Section 1</a:t>
            </a:r>
            <a:r>
              <a:rPr b="1" i="0" lang="en-US" sz="4200" u="none" cap="none" strike="noStrike">
                <a:solidFill>
                  <a:srgbClr val="000000"/>
                </a:solidFill>
                <a:latin typeface="Montserrat"/>
                <a:ea typeface="Montserrat"/>
                <a:cs typeface="Montserrat"/>
                <a:sym typeface="Montserrat"/>
              </a:rPr>
              <a:t>: (42 pt)</a:t>
            </a:r>
            <a:br>
              <a:rPr b="1" i="0" lang="en-US" sz="4200" u="none" cap="none" strike="noStrike">
                <a:solidFill>
                  <a:srgbClr val="000000"/>
                </a:solidFill>
                <a:latin typeface="Montserrat"/>
                <a:ea typeface="Montserrat"/>
                <a:cs typeface="Montserrat"/>
                <a:sym typeface="Montserrat"/>
              </a:rPr>
            </a:br>
            <a:endParaRPr b="0" i="0" sz="42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3938"/>
              <a:buFont typeface="Arial"/>
              <a:buNone/>
            </a:pPr>
            <a:r>
              <a:rPr lang="en-US" sz="3000">
                <a:latin typeface="Montserrat"/>
                <a:ea typeface="Montserrat"/>
                <a:cs typeface="Montserrat"/>
                <a:sym typeface="Montserrat"/>
              </a:rPr>
              <a:t>This section should present a clearly defined part of your work (e.g., introduction, methods, results, or conclusions). Use short sentences, clear language, and a concise structure. Organize the content so it can be quickly understood by the reader. Avoid long paragraphs and focus on key points. The text should be easy to read from a distance. Do not exceed 80 words. PARAGRAPH TEXT (30 pt)</a:t>
            </a:r>
            <a:endParaRPr b="0" i="0" sz="3000" u="none" cap="none" strike="noStrike">
              <a:solidFill>
                <a:srgbClr val="000000"/>
              </a:solidFill>
              <a:latin typeface="Montserrat"/>
              <a:ea typeface="Montserrat"/>
              <a:cs typeface="Montserrat"/>
              <a:sym typeface="Montserrat"/>
            </a:endParaRPr>
          </a:p>
        </p:txBody>
      </p:sp>
      <p:sp>
        <p:nvSpPr>
          <p:cNvPr id="51" name="Google Shape;51;p1"/>
          <p:cNvSpPr txBox="1"/>
          <p:nvPr/>
        </p:nvSpPr>
        <p:spPr>
          <a:xfrm>
            <a:off x="1729953" y="37932425"/>
            <a:ext cx="26521200" cy="3012600"/>
          </a:xfrm>
          <a:prstGeom prst="rect">
            <a:avLst/>
          </a:prstGeom>
          <a:noFill/>
          <a:ln>
            <a:noFill/>
          </a:ln>
        </p:spPr>
        <p:txBody>
          <a:bodyPr anchorCtr="0" anchor="t" bIns="43525" lIns="87075" spcFirstLastPara="1" rIns="87075" wrap="square" tIns="43525">
            <a:spAutoFit/>
          </a:bodyPr>
          <a:lstStyle/>
          <a:p>
            <a:pPr indent="0" lvl="0" marL="0" marR="0" rtl="0" algn="just">
              <a:lnSpc>
                <a:spcPct val="100000"/>
              </a:lnSpc>
              <a:spcBef>
                <a:spcPts val="0"/>
              </a:spcBef>
              <a:spcAft>
                <a:spcPts val="0"/>
              </a:spcAft>
              <a:buClr>
                <a:srgbClr val="000000"/>
              </a:buClr>
              <a:buSzPts val="3938"/>
              <a:buFont typeface="Arial"/>
              <a:buNone/>
            </a:pPr>
            <a:r>
              <a:rPr b="1" i="0" lang="en-US" sz="2800" u="none" cap="none" strike="noStrike">
                <a:solidFill>
                  <a:schemeClr val="dk1"/>
                </a:solidFill>
                <a:latin typeface="Montserrat"/>
                <a:ea typeface="Montserrat"/>
                <a:cs typeface="Montserrat"/>
                <a:sym typeface="Montserrat"/>
              </a:rPr>
              <a:t>References (28pt)</a:t>
            </a:r>
            <a:endParaRPr b="0" i="0" sz="2813" u="none" cap="none" strike="noStrike">
              <a:solidFill>
                <a:schemeClr val="dk1"/>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2813"/>
              <a:buFont typeface="Arial"/>
              <a:buNone/>
            </a:pPr>
            <a:r>
              <a:rPr b="0" i="0" lang="en-US" sz="1800" u="none" cap="none" strike="noStrike">
                <a:solidFill>
                  <a:schemeClr val="dk1"/>
                </a:solidFill>
                <a:latin typeface="Montserrat"/>
                <a:ea typeface="Montserrat"/>
                <a:cs typeface="Montserrat"/>
                <a:sym typeface="Montserrat"/>
              </a:rPr>
              <a:t>The references should follow the IEEE format and use 20pt font.</a:t>
            </a:r>
            <a:endParaRPr b="0" i="0" sz="1800" u="none" cap="none" strike="noStrike">
              <a:solidFill>
                <a:schemeClr val="dk1"/>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2813"/>
              <a:buFont typeface="Arial"/>
              <a:buNone/>
            </a:pPr>
            <a:r>
              <a:rPr b="0" i="0" lang="en-US" sz="1800" u="none" cap="none" strike="noStrike">
                <a:solidFill>
                  <a:schemeClr val="dk1"/>
                </a:solidFill>
                <a:latin typeface="Montserrat"/>
                <a:ea typeface="Montserrat"/>
                <a:cs typeface="Montserrat"/>
                <a:sym typeface="Montserrat"/>
              </a:rPr>
              <a:t>[2]	G. Eason, B. Noble, and I. N. Sneddon, “On certain integrals of Lipschitz-Hankel type involving products of Bessel functions,” Phil. Trans. Roy. Soc. London, vol. A247, pp. 529–551, April 1955. (references)</a:t>
            </a:r>
            <a:endParaRPr b="0" i="0" sz="18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2813"/>
              <a:buFont typeface="Arial"/>
              <a:buNone/>
            </a:pPr>
            <a:r>
              <a:rPr b="0" i="0" lang="en-US" sz="1800" u="none" cap="none" strike="noStrike">
                <a:solidFill>
                  <a:schemeClr val="dk1"/>
                </a:solidFill>
                <a:latin typeface="Montserrat"/>
                <a:ea typeface="Montserrat"/>
                <a:cs typeface="Montserrat"/>
                <a:sym typeface="Montserrat"/>
              </a:rPr>
              <a:t>[3]	J. Clerk Maxwell, A Treatise on Electricity and Magnetism, 3rd ed., vol. 2. Oxford: Clarendon, 1892, pp.68–73.</a:t>
            </a:r>
            <a:endParaRPr b="0" i="0" sz="18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2813"/>
              <a:buFont typeface="Arial"/>
              <a:buNone/>
            </a:pPr>
            <a:r>
              <a:rPr b="0" i="0" lang="en-US" sz="1800" u="none" cap="none" strike="noStrike">
                <a:solidFill>
                  <a:schemeClr val="dk1"/>
                </a:solidFill>
                <a:latin typeface="Montserrat"/>
                <a:ea typeface="Montserrat"/>
                <a:cs typeface="Montserrat"/>
                <a:sym typeface="Montserrat"/>
              </a:rPr>
              <a:t>[4]	I. S. Jacobs and C. P. Bean, “Fine particles, thin films and exchange anisotropy,” in Magnetism, vol. III, G. T. Rado and H. Suhl, Eds. New York: Academic, 1963, pp. 271–350.</a:t>
            </a:r>
            <a:endParaRPr b="0" i="0" sz="18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2813"/>
              <a:buFont typeface="Arial"/>
              <a:buNone/>
            </a:pPr>
            <a:r>
              <a:rPr b="0" i="0" lang="en-US" sz="1800" u="none" cap="none" strike="noStrike">
                <a:solidFill>
                  <a:schemeClr val="dk1"/>
                </a:solidFill>
                <a:latin typeface="Montserrat"/>
                <a:ea typeface="Montserrat"/>
                <a:cs typeface="Montserrat"/>
                <a:sym typeface="Montserrat"/>
              </a:rPr>
              <a:t>[5]	K. Elissa, “Title of paper if known,” unpublished.</a:t>
            </a:r>
            <a:endParaRPr b="0" i="0" sz="18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2813"/>
              <a:buFont typeface="Arial"/>
              <a:buNone/>
            </a:pPr>
            <a:r>
              <a:rPr b="0" i="0" lang="en-US" sz="1800" u="none" cap="none" strike="noStrike">
                <a:solidFill>
                  <a:schemeClr val="dk1"/>
                </a:solidFill>
                <a:latin typeface="Montserrat"/>
                <a:ea typeface="Montserrat"/>
                <a:cs typeface="Montserrat"/>
                <a:sym typeface="Montserrat"/>
              </a:rPr>
              <a:t>[6]	R. Nicole, “Title of paper with only first word capitalized,” J. Name Stand. Abbrev., in press.</a:t>
            </a:r>
            <a:endParaRPr b="0" i="0" sz="18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2813"/>
              <a:buFont typeface="Arial"/>
              <a:buNone/>
            </a:pPr>
            <a:r>
              <a:rPr b="0" i="0" lang="en-US" sz="1800" u="none" cap="none" strike="noStrike">
                <a:solidFill>
                  <a:schemeClr val="dk1"/>
                </a:solidFill>
                <a:latin typeface="Montserrat"/>
                <a:ea typeface="Montserrat"/>
                <a:cs typeface="Montserrat"/>
                <a:sym typeface="Montserrat"/>
              </a:rPr>
              <a:t>[7]	Y. Yorozu, M. Hirano, K. Oka, and Y. Tagawa, “Electron spectroscopy studies on magneto-optical media and plastic substrate interface,” IEEE Transl. J. Magn. Japan, vol. 2, pp. 740–741, August 1987 [Digests 9th Annual Conf. Magnetics Japan, p. 301, 1982].</a:t>
            </a:r>
            <a:endParaRPr b="0" i="0" sz="18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2813"/>
              <a:buFont typeface="Arial"/>
              <a:buNone/>
            </a:pPr>
            <a:r>
              <a:rPr b="0" i="0" lang="en-US" sz="1800" u="none" cap="none" strike="noStrike">
                <a:solidFill>
                  <a:schemeClr val="dk1"/>
                </a:solidFill>
                <a:latin typeface="Montserrat"/>
                <a:ea typeface="Montserrat"/>
                <a:cs typeface="Montserrat"/>
                <a:sym typeface="Montserrat"/>
              </a:rPr>
              <a:t>[8]	M. Young, The Technical Writer’s Handbook. Mill Valley, CA: University Science, 1989. </a:t>
            </a:r>
            <a:endParaRPr b="0" i="0" sz="1800" u="none" cap="none" strike="noStrike">
              <a:solidFill>
                <a:srgbClr val="000000"/>
              </a:solidFill>
              <a:latin typeface="Montserrat"/>
              <a:ea typeface="Montserrat"/>
              <a:cs typeface="Montserrat"/>
              <a:sym typeface="Montserrat"/>
            </a:endParaRPr>
          </a:p>
        </p:txBody>
      </p:sp>
      <p:sp>
        <p:nvSpPr>
          <p:cNvPr id="52" name="Google Shape;52;p1"/>
          <p:cNvSpPr txBox="1"/>
          <p:nvPr/>
        </p:nvSpPr>
        <p:spPr>
          <a:xfrm>
            <a:off x="16179575" y="9463125"/>
            <a:ext cx="11902800" cy="4206600"/>
          </a:xfrm>
          <a:prstGeom prst="rect">
            <a:avLst/>
          </a:prstGeom>
          <a:noFill/>
          <a:ln>
            <a:noFill/>
          </a:ln>
        </p:spPr>
        <p:txBody>
          <a:bodyPr anchorCtr="0" anchor="t" bIns="0" lIns="0" spcFirstLastPara="1" rIns="0" wrap="square" tIns="141500">
            <a:spAutoFit/>
          </a:bodyPr>
          <a:lstStyle/>
          <a:p>
            <a:pPr indent="0" lvl="0" marL="0" marR="0" rtl="0" algn="just">
              <a:lnSpc>
                <a:spcPct val="100000"/>
              </a:lnSpc>
              <a:spcBef>
                <a:spcPts val="0"/>
              </a:spcBef>
              <a:spcAft>
                <a:spcPts val="0"/>
              </a:spcAft>
              <a:buClr>
                <a:srgbClr val="000000"/>
              </a:buClr>
              <a:buSzPts val="5344"/>
              <a:buFont typeface="Arial"/>
              <a:buNone/>
            </a:pPr>
            <a:r>
              <a:rPr b="1" lang="en-US" sz="4200">
                <a:latin typeface="Montserrat"/>
                <a:ea typeface="Montserrat"/>
                <a:cs typeface="Montserrat"/>
                <a:sym typeface="Montserrat"/>
              </a:rPr>
              <a:t>Section 4</a:t>
            </a:r>
            <a:r>
              <a:rPr b="1" i="0" lang="en-US" sz="4200" u="none" cap="none" strike="noStrike">
                <a:solidFill>
                  <a:srgbClr val="000000"/>
                </a:solidFill>
                <a:latin typeface="Montserrat"/>
                <a:ea typeface="Montserrat"/>
                <a:cs typeface="Montserrat"/>
                <a:sym typeface="Montserrat"/>
              </a:rPr>
              <a:t> (42)</a:t>
            </a:r>
            <a:br>
              <a:rPr b="1" i="0" lang="en-US" sz="4200" u="none" cap="none" strike="noStrike">
                <a:solidFill>
                  <a:srgbClr val="000000"/>
                </a:solidFill>
                <a:latin typeface="Montserrat"/>
                <a:ea typeface="Montserrat"/>
                <a:cs typeface="Montserrat"/>
                <a:sym typeface="Montserrat"/>
              </a:rPr>
            </a:br>
            <a:endParaRPr b="1" i="0" sz="42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3938"/>
              <a:buFont typeface="Arial"/>
              <a:buNone/>
            </a:pPr>
            <a:r>
              <a:rPr lang="en-US" sz="3000">
                <a:latin typeface="Montserrat"/>
                <a:ea typeface="Montserrat"/>
                <a:cs typeface="Montserrat"/>
                <a:sym typeface="Montserrat"/>
              </a:rPr>
              <a:t>This section should present the main results using figures, tables, or graphs. Visual elements should be clear, well-labeled, and easy to read from a distance. Include short captions or descriptions to guide the reader. Ensure consistency in style and size across all elements. PARAGRAPH TEXT (30 pt)</a:t>
            </a:r>
            <a:endParaRPr b="0" i="0" sz="3000" u="none" cap="none" strike="noStrike">
              <a:solidFill>
                <a:srgbClr val="000000"/>
              </a:solidFill>
              <a:latin typeface="Montserrat"/>
              <a:ea typeface="Montserrat"/>
              <a:cs typeface="Montserrat"/>
              <a:sym typeface="Montserrat"/>
            </a:endParaRPr>
          </a:p>
        </p:txBody>
      </p:sp>
      <p:sp>
        <p:nvSpPr>
          <p:cNvPr id="53" name="Google Shape;53;p1"/>
          <p:cNvSpPr txBox="1"/>
          <p:nvPr/>
        </p:nvSpPr>
        <p:spPr>
          <a:xfrm>
            <a:off x="1819246" y="22688934"/>
            <a:ext cx="12077400" cy="3282900"/>
          </a:xfrm>
          <a:prstGeom prst="rect">
            <a:avLst/>
          </a:prstGeom>
          <a:noFill/>
          <a:ln>
            <a:noFill/>
          </a:ln>
        </p:spPr>
        <p:txBody>
          <a:bodyPr anchorCtr="0" anchor="t" bIns="0" lIns="0" spcFirstLastPara="1" rIns="0" wrap="square" tIns="141500">
            <a:spAutoFit/>
          </a:bodyPr>
          <a:lstStyle/>
          <a:p>
            <a:pPr indent="0" lvl="0" marL="0" marR="0" rtl="0" algn="just">
              <a:lnSpc>
                <a:spcPct val="100000"/>
              </a:lnSpc>
              <a:spcBef>
                <a:spcPts val="0"/>
              </a:spcBef>
              <a:spcAft>
                <a:spcPts val="0"/>
              </a:spcAft>
              <a:buClr>
                <a:srgbClr val="000000"/>
              </a:buClr>
              <a:buSzPts val="5344"/>
              <a:buFont typeface="Arial"/>
              <a:buNone/>
            </a:pPr>
            <a:r>
              <a:rPr b="1" lang="en-US" sz="4200">
                <a:latin typeface="Montserrat"/>
                <a:ea typeface="Montserrat"/>
                <a:cs typeface="Montserrat"/>
                <a:sym typeface="Montserrat"/>
              </a:rPr>
              <a:t>Section 3 </a:t>
            </a:r>
            <a:r>
              <a:rPr b="1" i="0" lang="en-US" sz="4200" u="none" cap="none" strike="noStrike">
                <a:solidFill>
                  <a:srgbClr val="000000"/>
                </a:solidFill>
                <a:latin typeface="Montserrat"/>
                <a:ea typeface="Montserrat"/>
                <a:cs typeface="Montserrat"/>
                <a:sym typeface="Montserrat"/>
              </a:rPr>
              <a:t>(42pt)</a:t>
            </a:r>
            <a:br>
              <a:rPr b="1" i="0" lang="en-US" sz="4200" u="none" cap="none" strike="noStrike">
                <a:solidFill>
                  <a:srgbClr val="000000"/>
                </a:solidFill>
                <a:latin typeface="Montserrat"/>
                <a:ea typeface="Montserrat"/>
                <a:cs typeface="Montserrat"/>
                <a:sym typeface="Montserrat"/>
              </a:rPr>
            </a:br>
            <a:endParaRPr b="1" i="0" sz="42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3938"/>
              <a:buFont typeface="Arial"/>
              <a:buNone/>
            </a:pPr>
            <a:r>
              <a:rPr lang="en-US" sz="3000">
                <a:solidFill>
                  <a:schemeClr val="dk1"/>
                </a:solidFill>
                <a:highlight>
                  <a:schemeClr val="lt1"/>
                </a:highlight>
                <a:latin typeface="Montserrat"/>
                <a:ea typeface="Montserrat"/>
                <a:cs typeface="Montserrat"/>
                <a:sym typeface="Montserrat"/>
              </a:rPr>
              <a:t>This section should summarize and interpret the main findings of the study. Highlight key results and their relevance. Use clear and concise language, focusing on the most important outcomes. Do not exceed 80 words. PARAGRAPH TEXT (30 pt)</a:t>
            </a:r>
            <a:endParaRPr b="0" i="0" sz="3000" u="none" cap="none" strike="noStrike">
              <a:solidFill>
                <a:srgbClr val="000000"/>
              </a:solidFill>
              <a:highlight>
                <a:schemeClr val="lt1"/>
              </a:highlight>
              <a:latin typeface="Arial"/>
              <a:ea typeface="Arial"/>
              <a:cs typeface="Arial"/>
              <a:sym typeface="Arial"/>
            </a:endParaRPr>
          </a:p>
        </p:txBody>
      </p:sp>
      <p:sp>
        <p:nvSpPr>
          <p:cNvPr id="54" name="Google Shape;54;p1"/>
          <p:cNvSpPr txBox="1"/>
          <p:nvPr/>
        </p:nvSpPr>
        <p:spPr>
          <a:xfrm>
            <a:off x="1582867" y="5580349"/>
            <a:ext cx="26757300" cy="2170500"/>
          </a:xfrm>
          <a:prstGeom prst="rect">
            <a:avLst/>
          </a:prstGeom>
          <a:noFill/>
          <a:ln>
            <a:noFill/>
          </a:ln>
        </p:spPr>
        <p:txBody>
          <a:bodyPr anchorCtr="0" anchor="t" bIns="0" lIns="0" spcFirstLastPara="1" rIns="0" wrap="square" tIns="60550">
            <a:spAutoFit/>
          </a:bodyPr>
          <a:lstStyle/>
          <a:p>
            <a:pPr indent="0" lvl="0" marL="0" marR="0" rtl="0" algn="ctr">
              <a:lnSpc>
                <a:spcPct val="100000"/>
              </a:lnSpc>
              <a:spcBef>
                <a:spcPts val="0"/>
              </a:spcBef>
              <a:spcAft>
                <a:spcPts val="0"/>
              </a:spcAft>
              <a:buClr>
                <a:srgbClr val="000000"/>
              </a:buClr>
              <a:buSzPts val="4922"/>
              <a:buFont typeface="Arial"/>
              <a:buNone/>
            </a:pPr>
            <a:r>
              <a:rPr b="0" i="0" lang="en-US" sz="4000" u="none" cap="none" strike="noStrike">
                <a:solidFill>
                  <a:schemeClr val="dk1"/>
                </a:solidFill>
                <a:latin typeface="Montserrat"/>
                <a:ea typeface="Montserrat"/>
                <a:cs typeface="Montserrat"/>
                <a:sym typeface="Montserrat"/>
              </a:rPr>
              <a:t>Authors’ Given-Name Surname</a:t>
            </a:r>
            <a:r>
              <a:rPr b="0" baseline="30000" i="0" lang="en-US" sz="4000" u="none" cap="none" strike="noStrike">
                <a:solidFill>
                  <a:schemeClr val="dk1"/>
                </a:solidFill>
                <a:latin typeface="Montserrat"/>
                <a:ea typeface="Montserrat"/>
                <a:cs typeface="Montserrat"/>
                <a:sym typeface="Montserrat"/>
              </a:rPr>
              <a:t>1</a:t>
            </a:r>
            <a:r>
              <a:rPr b="0" i="0" lang="en-US" sz="4000" u="none" cap="none" strike="noStrike">
                <a:solidFill>
                  <a:schemeClr val="dk1"/>
                </a:solidFill>
                <a:latin typeface="Montserrat"/>
                <a:ea typeface="Montserrat"/>
                <a:cs typeface="Montserrat"/>
                <a:sym typeface="Montserrat"/>
              </a:rPr>
              <a:t>, Given-Name Surname</a:t>
            </a:r>
            <a:r>
              <a:rPr b="0" baseline="30000" i="0" lang="en-US" sz="4000" u="none" cap="none" strike="noStrike">
                <a:solidFill>
                  <a:schemeClr val="dk1"/>
                </a:solidFill>
                <a:latin typeface="Montserrat"/>
                <a:ea typeface="Montserrat"/>
                <a:cs typeface="Montserrat"/>
                <a:sym typeface="Montserrat"/>
              </a:rPr>
              <a:t>2</a:t>
            </a:r>
            <a:r>
              <a:rPr b="0" i="0" lang="en-US" sz="4000" u="none" cap="none" strike="noStrike">
                <a:solidFill>
                  <a:schemeClr val="dk1"/>
                </a:solidFill>
                <a:latin typeface="Montserrat"/>
                <a:ea typeface="Montserrat"/>
                <a:cs typeface="Montserrat"/>
                <a:sym typeface="Montserrat"/>
              </a:rPr>
              <a:t>*, Given-Name Surname</a:t>
            </a:r>
            <a:r>
              <a:rPr b="0" baseline="30000" i="0" lang="en-US" sz="4000" u="none" cap="none" strike="noStrike">
                <a:solidFill>
                  <a:schemeClr val="dk1"/>
                </a:solidFill>
                <a:latin typeface="Montserrat"/>
                <a:ea typeface="Montserrat"/>
                <a:cs typeface="Montserrat"/>
                <a:sym typeface="Montserrat"/>
              </a:rPr>
              <a:t>3 </a:t>
            </a:r>
            <a:r>
              <a:rPr b="0" i="0" lang="en-US" sz="4000" u="none" cap="none" strike="noStrike">
                <a:solidFill>
                  <a:schemeClr val="dk1"/>
                </a:solidFill>
                <a:latin typeface="Montserrat"/>
                <a:ea typeface="Montserrat"/>
                <a:cs typeface="Montserrat"/>
                <a:sym typeface="Montserrat"/>
              </a:rPr>
              <a:t>(40pt) </a:t>
            </a:r>
            <a:endParaRPr b="1" baseline="30000" i="0" sz="4000" u="none" cap="none" strike="noStrike">
              <a:solidFill>
                <a:schemeClr val="dk1"/>
              </a:solidFill>
              <a:latin typeface="Montserrat"/>
              <a:ea typeface="Montserrat"/>
              <a:cs typeface="Montserrat"/>
              <a:sym typeface="Montserrat"/>
            </a:endParaRPr>
          </a:p>
          <a:p>
            <a:pPr indent="0" lvl="0" marL="0" marR="0" rtl="0" algn="ctr">
              <a:lnSpc>
                <a:spcPct val="100000"/>
              </a:lnSpc>
              <a:spcBef>
                <a:spcPts val="422"/>
              </a:spcBef>
              <a:spcAft>
                <a:spcPts val="0"/>
              </a:spcAft>
              <a:buClr>
                <a:srgbClr val="000000"/>
              </a:buClr>
              <a:buSzPts val="4219"/>
              <a:buFont typeface="Arial"/>
              <a:buNone/>
            </a:pPr>
            <a:r>
              <a:rPr b="0" baseline="30000" i="1" lang="en-US" sz="3000" u="none" cap="none" strike="noStrike">
                <a:solidFill>
                  <a:srgbClr val="000000"/>
                </a:solidFill>
                <a:latin typeface="Montserrat"/>
                <a:ea typeface="Montserrat"/>
                <a:cs typeface="Montserrat"/>
                <a:sym typeface="Montserrat"/>
              </a:rPr>
              <a:t>1.</a:t>
            </a:r>
            <a:r>
              <a:rPr b="0" i="1" lang="en-US" sz="3000" u="none" cap="none" strike="noStrike">
                <a:solidFill>
                  <a:srgbClr val="000000"/>
                </a:solidFill>
                <a:latin typeface="Montserrat"/>
                <a:ea typeface="Montserrat"/>
                <a:cs typeface="Montserrat"/>
                <a:sym typeface="Montserrat"/>
              </a:rPr>
              <a:t>Dept. name</a:t>
            </a:r>
            <a:r>
              <a:rPr b="0" i="0" lang="en-US" sz="3000" u="none" cap="none" strike="noStrike">
                <a:solidFill>
                  <a:srgbClr val="000000"/>
                </a:solidFill>
                <a:latin typeface="Montserrat"/>
                <a:ea typeface="Montserrat"/>
                <a:cs typeface="Montserrat"/>
                <a:sym typeface="Montserrat"/>
              </a:rPr>
              <a:t>, </a:t>
            </a:r>
            <a:r>
              <a:rPr b="0" i="1" lang="en-US" sz="3000" u="none" cap="none" strike="noStrike">
                <a:solidFill>
                  <a:srgbClr val="000000"/>
                </a:solidFill>
                <a:latin typeface="Montserrat"/>
                <a:ea typeface="Montserrat"/>
                <a:cs typeface="Montserrat"/>
                <a:sym typeface="Montserrat"/>
              </a:rPr>
              <a:t>Organization (of Affiliation), Country. </a:t>
            </a:r>
            <a:r>
              <a:rPr b="0" baseline="30000" i="1" lang="en-US" sz="3000" u="none" cap="none" strike="noStrike">
                <a:solidFill>
                  <a:schemeClr val="dk1"/>
                </a:solidFill>
                <a:latin typeface="Montserrat"/>
                <a:ea typeface="Montserrat"/>
                <a:cs typeface="Montserrat"/>
                <a:sym typeface="Montserrat"/>
              </a:rPr>
              <a:t>2.</a:t>
            </a:r>
            <a:r>
              <a:rPr b="0" i="1" lang="en-US" sz="3000" u="none" cap="none" strike="noStrike">
                <a:solidFill>
                  <a:schemeClr val="dk1"/>
                </a:solidFill>
                <a:latin typeface="Montserrat"/>
                <a:ea typeface="Montserrat"/>
                <a:cs typeface="Montserrat"/>
                <a:sym typeface="Montserrat"/>
              </a:rPr>
              <a:t>Dept. name</a:t>
            </a:r>
            <a:r>
              <a:rPr b="0" i="0" lang="en-US" sz="3000" u="none" cap="none" strike="noStrike">
                <a:solidFill>
                  <a:schemeClr val="dk1"/>
                </a:solidFill>
                <a:latin typeface="Montserrat"/>
                <a:ea typeface="Montserrat"/>
                <a:cs typeface="Montserrat"/>
                <a:sym typeface="Montserrat"/>
              </a:rPr>
              <a:t>, </a:t>
            </a:r>
            <a:r>
              <a:rPr b="0" i="1" lang="en-US" sz="3000" u="none" cap="none" strike="noStrike">
                <a:solidFill>
                  <a:schemeClr val="dk1"/>
                </a:solidFill>
                <a:latin typeface="Montserrat"/>
                <a:ea typeface="Montserrat"/>
                <a:cs typeface="Montserrat"/>
                <a:sym typeface="Montserrat"/>
              </a:rPr>
              <a:t>Organization (of Affiliation), Country. </a:t>
            </a:r>
            <a:r>
              <a:rPr b="0" baseline="30000" i="1" lang="en-US" sz="3000" u="none" cap="none" strike="noStrike">
                <a:solidFill>
                  <a:schemeClr val="dk1"/>
                </a:solidFill>
                <a:latin typeface="Montserrat"/>
                <a:ea typeface="Montserrat"/>
                <a:cs typeface="Montserrat"/>
                <a:sym typeface="Montserrat"/>
              </a:rPr>
              <a:t>3.</a:t>
            </a:r>
            <a:r>
              <a:rPr b="0" i="1" lang="en-US" sz="3000" u="none" cap="none" strike="noStrike">
                <a:solidFill>
                  <a:schemeClr val="dk1"/>
                </a:solidFill>
                <a:latin typeface="Montserrat"/>
                <a:ea typeface="Montserrat"/>
                <a:cs typeface="Montserrat"/>
                <a:sym typeface="Montserrat"/>
              </a:rPr>
              <a:t>Dept. name</a:t>
            </a:r>
            <a:r>
              <a:rPr b="0" i="0" lang="en-US" sz="3000" u="none" cap="none" strike="noStrike">
                <a:solidFill>
                  <a:schemeClr val="dk1"/>
                </a:solidFill>
                <a:latin typeface="Montserrat"/>
                <a:ea typeface="Montserrat"/>
                <a:cs typeface="Montserrat"/>
                <a:sym typeface="Montserrat"/>
              </a:rPr>
              <a:t>, </a:t>
            </a:r>
            <a:r>
              <a:rPr b="0" i="1" lang="en-US" sz="3000" u="none" cap="none" strike="noStrike">
                <a:solidFill>
                  <a:schemeClr val="dk1"/>
                </a:solidFill>
                <a:latin typeface="Montserrat"/>
                <a:ea typeface="Montserrat"/>
                <a:cs typeface="Montserrat"/>
                <a:sym typeface="Montserrat"/>
              </a:rPr>
              <a:t>Organization (of Affiliation), Country. (Limit Affiliations to 3 lines)</a:t>
            </a:r>
            <a:endParaRPr b="0" i="1" sz="3000" u="none" cap="none" strike="noStrike">
              <a:solidFill>
                <a:schemeClr val="dk1"/>
              </a:solidFill>
              <a:latin typeface="Montserrat"/>
              <a:ea typeface="Montserrat"/>
              <a:cs typeface="Montserrat"/>
              <a:sym typeface="Montserrat"/>
            </a:endParaRPr>
          </a:p>
          <a:p>
            <a:pPr indent="0" lvl="0" marL="0" marR="0" rtl="0" algn="ctr">
              <a:lnSpc>
                <a:spcPct val="100000"/>
              </a:lnSpc>
              <a:spcBef>
                <a:spcPts val="422"/>
              </a:spcBef>
              <a:spcAft>
                <a:spcPts val="0"/>
              </a:spcAft>
              <a:buClr>
                <a:srgbClr val="000000"/>
              </a:buClr>
              <a:buSzPts val="4219"/>
              <a:buFont typeface="Arial"/>
              <a:buNone/>
            </a:pPr>
            <a:r>
              <a:rPr b="0" i="1" lang="en-US" sz="3000" u="none" cap="none" strike="noStrike">
                <a:solidFill>
                  <a:schemeClr val="dk1"/>
                </a:solidFill>
                <a:latin typeface="Montserrat"/>
                <a:ea typeface="Montserrat"/>
                <a:cs typeface="Montserrat"/>
                <a:sym typeface="Montserrat"/>
              </a:rPr>
              <a:t>*Corresponding author email (All affiliations &amp; Author email 30pt)</a:t>
            </a:r>
            <a:endParaRPr b="0" i="1" sz="3000" u="none" cap="none" strike="noStrike">
              <a:solidFill>
                <a:schemeClr val="dk1"/>
              </a:solidFill>
              <a:latin typeface="Montserrat"/>
              <a:ea typeface="Montserrat"/>
              <a:cs typeface="Montserrat"/>
              <a:sym typeface="Montserrat"/>
            </a:endParaRPr>
          </a:p>
        </p:txBody>
      </p:sp>
      <p:sp>
        <p:nvSpPr>
          <p:cNvPr id="55" name="Google Shape;55;p1"/>
          <p:cNvSpPr txBox="1"/>
          <p:nvPr/>
        </p:nvSpPr>
        <p:spPr>
          <a:xfrm>
            <a:off x="1819250" y="35697850"/>
            <a:ext cx="26434800" cy="787500"/>
          </a:xfrm>
          <a:prstGeom prst="rect">
            <a:avLst/>
          </a:prstGeom>
          <a:noFill/>
          <a:ln>
            <a:noFill/>
          </a:ln>
        </p:spPr>
        <p:txBody>
          <a:bodyPr anchorCtr="0" anchor="t" bIns="0" lIns="0" spcFirstLastPara="1" rIns="0" wrap="square" tIns="17675">
            <a:spAutoFit/>
          </a:bodyPr>
          <a:lstStyle/>
          <a:p>
            <a:pPr indent="0" lvl="0" marL="0" marR="0" rtl="0" algn="just">
              <a:lnSpc>
                <a:spcPct val="100000"/>
              </a:lnSpc>
              <a:spcBef>
                <a:spcPts val="0"/>
              </a:spcBef>
              <a:spcAft>
                <a:spcPts val="0"/>
              </a:spcAft>
              <a:buClr>
                <a:srgbClr val="000000"/>
              </a:buClr>
              <a:buSzPts val="5344"/>
              <a:buFont typeface="Arial"/>
              <a:buNone/>
            </a:pPr>
            <a:r>
              <a:rPr b="1" i="0" lang="en-US" sz="3000" u="none" cap="none" strike="noStrike">
                <a:solidFill>
                  <a:schemeClr val="dk1"/>
                </a:solidFill>
                <a:highlight>
                  <a:schemeClr val="lt1"/>
                </a:highlight>
                <a:latin typeface="Montserrat"/>
                <a:ea typeface="Montserrat"/>
                <a:cs typeface="Montserrat"/>
                <a:sym typeface="Montserrat"/>
              </a:rPr>
              <a:t>Acknowledgements (30pt)</a:t>
            </a:r>
            <a:endParaRPr b="1" i="0" sz="3000" u="none" cap="none" strike="noStrike">
              <a:solidFill>
                <a:schemeClr val="dk1"/>
              </a:solidFill>
              <a:highlight>
                <a:schemeClr val="lt1"/>
              </a:highlight>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3938"/>
              <a:buFont typeface="Arial"/>
              <a:buNone/>
            </a:pPr>
            <a:r>
              <a:rPr b="0" i="0" lang="en-US" sz="2000" u="none" cap="none" strike="noStrike">
                <a:solidFill>
                  <a:schemeClr val="dk1"/>
                </a:solidFill>
                <a:highlight>
                  <a:schemeClr val="lt1"/>
                </a:highlight>
                <a:latin typeface="Montserrat"/>
                <a:ea typeface="Montserrat"/>
                <a:cs typeface="Montserrat"/>
                <a:sym typeface="Montserrat"/>
              </a:rPr>
              <a:t>It is always nice to mention significant help received during the research you are disseminating in the present poster. It is an optional section and do not exceed 40 words. </a:t>
            </a:r>
            <a:r>
              <a:rPr b="0" i="0" lang="en-US" sz="2000" u="none" cap="none" strike="noStrike">
                <a:solidFill>
                  <a:schemeClr val="dk1"/>
                </a:solidFill>
                <a:latin typeface="Montserrat"/>
                <a:ea typeface="Montserrat"/>
                <a:cs typeface="Montserrat"/>
                <a:sym typeface="Montserrat"/>
              </a:rPr>
              <a:t>PARAGRAPH TEXT(20pt)</a:t>
            </a:r>
            <a:endParaRPr b="0" i="0" sz="2000" u="none" cap="none" strike="noStrike">
              <a:solidFill>
                <a:srgbClr val="000000"/>
              </a:solidFill>
              <a:highlight>
                <a:schemeClr val="lt1"/>
              </a:highlight>
              <a:latin typeface="Montserrat"/>
              <a:ea typeface="Montserrat"/>
              <a:cs typeface="Montserrat"/>
              <a:sym typeface="Montserrat"/>
            </a:endParaRPr>
          </a:p>
        </p:txBody>
      </p:sp>
      <p:pic>
        <p:nvPicPr>
          <p:cNvPr id="56" name="Google Shape;56;p1"/>
          <p:cNvPicPr preferRelativeResize="0"/>
          <p:nvPr/>
        </p:nvPicPr>
        <p:blipFill rotWithShape="1">
          <a:blip r:embed="rId4">
            <a:alphaModFix/>
          </a:blip>
          <a:srcRect b="2051" l="0" r="0" t="2052"/>
          <a:stretch/>
        </p:blipFill>
        <p:spPr>
          <a:xfrm>
            <a:off x="26495073" y="258773"/>
            <a:ext cx="3542733" cy="3567134"/>
          </a:xfrm>
          <a:prstGeom prst="rect">
            <a:avLst/>
          </a:prstGeom>
          <a:noFill/>
          <a:ln>
            <a:noFill/>
          </a:ln>
        </p:spPr>
      </p:pic>
      <p:sp>
        <p:nvSpPr>
          <p:cNvPr id="57" name="Google Shape;57;p1"/>
          <p:cNvSpPr/>
          <p:nvPr/>
        </p:nvSpPr>
        <p:spPr>
          <a:xfrm>
            <a:off x="21523849" y="20641000"/>
            <a:ext cx="6318972" cy="1526418"/>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64275" lIns="64275" spcFirstLastPara="1" rIns="64275" wrap="square" tIns="64275">
            <a:noAutofit/>
          </a:bodyPr>
          <a:lstStyle/>
          <a:p>
            <a:pPr indent="0" lvl="0" marL="0" marR="0" rtl="0" algn="ctr">
              <a:lnSpc>
                <a:spcPct val="100000"/>
              </a:lnSpc>
              <a:spcBef>
                <a:spcPts val="0"/>
              </a:spcBef>
              <a:spcAft>
                <a:spcPts val="0"/>
              </a:spcAft>
              <a:buClr>
                <a:srgbClr val="000000"/>
              </a:buClr>
              <a:buSzPts val="2531"/>
              <a:buFont typeface="Times New Roman"/>
              <a:buNone/>
            </a:pPr>
            <a:r>
              <a:rPr lang="en-US" sz="2000">
                <a:latin typeface="Montserrat"/>
                <a:ea typeface="Montserrat"/>
                <a:cs typeface="Montserrat"/>
                <a:sym typeface="Montserrat"/>
              </a:rPr>
              <a:t>Fig. 2. Example of a graph showing the main results. Axes and units must be clearly labeled. (20 pt)</a:t>
            </a:r>
            <a:endParaRPr b="0" i="0" sz="2000" u="none" cap="none" strike="noStrike">
              <a:solidFill>
                <a:srgbClr val="000000"/>
              </a:solidFill>
              <a:latin typeface="Montserrat"/>
              <a:ea typeface="Montserrat"/>
              <a:cs typeface="Montserrat"/>
              <a:sym typeface="Montserrat"/>
            </a:endParaRPr>
          </a:p>
        </p:txBody>
      </p:sp>
      <p:sp>
        <p:nvSpPr>
          <p:cNvPr id="58" name="Google Shape;58;p1"/>
          <p:cNvSpPr txBox="1"/>
          <p:nvPr/>
        </p:nvSpPr>
        <p:spPr>
          <a:xfrm>
            <a:off x="18690024" y="22916285"/>
            <a:ext cx="7525500" cy="576000"/>
          </a:xfrm>
          <a:prstGeom prst="rect">
            <a:avLst/>
          </a:prstGeom>
          <a:noFill/>
          <a:ln>
            <a:noFill/>
          </a:ln>
        </p:spPr>
        <p:txBody>
          <a:bodyPr anchorCtr="0" anchor="t" bIns="0" lIns="0" spcFirstLastPara="1" rIns="0" wrap="square" tIns="141500">
            <a:spAutoFit/>
          </a:bodyPr>
          <a:lstStyle/>
          <a:p>
            <a:pPr indent="0" lvl="0" marL="0" marR="0" rtl="0" algn="ctr">
              <a:lnSpc>
                <a:spcPct val="100000"/>
              </a:lnSpc>
              <a:spcBef>
                <a:spcPts val="0"/>
              </a:spcBef>
              <a:spcAft>
                <a:spcPts val="0"/>
              </a:spcAft>
              <a:buClr>
                <a:srgbClr val="000000"/>
              </a:buClr>
              <a:buSzPts val="2813"/>
              <a:buFont typeface="Arial"/>
              <a:buNone/>
            </a:pPr>
            <a:r>
              <a:rPr b="1" i="0" lang="en-US" sz="2813" u="none" cap="none" strike="noStrike">
                <a:solidFill>
                  <a:srgbClr val="000000"/>
                </a:solidFill>
                <a:latin typeface="Montserrat"/>
                <a:ea typeface="Montserrat"/>
                <a:cs typeface="Montserrat"/>
                <a:sym typeface="Montserrat"/>
              </a:rPr>
              <a:t>Table 1. Numbers and Letters</a:t>
            </a:r>
            <a:endParaRPr b="1" i="0" sz="2813" u="none" cap="none" strike="noStrike">
              <a:solidFill>
                <a:srgbClr val="000000"/>
              </a:solidFill>
              <a:latin typeface="Montserrat"/>
              <a:ea typeface="Montserrat"/>
              <a:cs typeface="Montserrat"/>
              <a:sym typeface="Montserrat"/>
            </a:endParaRPr>
          </a:p>
        </p:txBody>
      </p:sp>
      <p:sp>
        <p:nvSpPr>
          <p:cNvPr id="59" name="Google Shape;59;p1"/>
          <p:cNvSpPr/>
          <p:nvPr/>
        </p:nvSpPr>
        <p:spPr>
          <a:xfrm>
            <a:off x="16537211" y="20678938"/>
            <a:ext cx="3665056" cy="1996543"/>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64275" lIns="64275" spcFirstLastPara="1" rIns="64275" wrap="square" tIns="64275">
            <a:noAutofit/>
          </a:bodyPr>
          <a:lstStyle/>
          <a:p>
            <a:pPr indent="0" lvl="0" marL="0" marR="0" rtl="0" algn="ctr">
              <a:lnSpc>
                <a:spcPct val="100000"/>
              </a:lnSpc>
              <a:spcBef>
                <a:spcPts val="0"/>
              </a:spcBef>
              <a:spcAft>
                <a:spcPts val="0"/>
              </a:spcAft>
              <a:buClr>
                <a:srgbClr val="000000"/>
              </a:buClr>
              <a:buSzPts val="2531"/>
              <a:buFont typeface="Times New Roman"/>
              <a:buNone/>
            </a:pPr>
            <a:r>
              <a:rPr lang="en-US" sz="2000">
                <a:latin typeface="Montserrat"/>
                <a:ea typeface="Montserrat"/>
                <a:cs typeface="Montserrat"/>
                <a:sym typeface="Montserrat"/>
              </a:rPr>
              <a:t>Fig. 1. Example of a figure caption.</a:t>
            </a:r>
            <a:r>
              <a:rPr b="0" i="0" lang="en-US" sz="2000" u="none" cap="none" strike="noStrike">
                <a:solidFill>
                  <a:srgbClr val="000000"/>
                </a:solidFill>
                <a:latin typeface="Montserrat"/>
                <a:ea typeface="Montserrat"/>
                <a:cs typeface="Montserrat"/>
                <a:sym typeface="Montserrat"/>
              </a:rPr>
              <a:t> (20pt)</a:t>
            </a:r>
            <a:endParaRPr b="0" i="0" sz="2000" u="none" cap="none" strike="noStrike">
              <a:solidFill>
                <a:srgbClr val="000000"/>
              </a:solidFill>
              <a:latin typeface="Montserrat"/>
              <a:ea typeface="Montserrat"/>
              <a:cs typeface="Montserrat"/>
              <a:sym typeface="Montserrat"/>
            </a:endParaRPr>
          </a:p>
        </p:txBody>
      </p:sp>
      <p:graphicFrame>
        <p:nvGraphicFramePr>
          <p:cNvPr id="60" name="Google Shape;60;p1"/>
          <p:cNvGraphicFramePr/>
          <p:nvPr/>
        </p:nvGraphicFramePr>
        <p:xfrm>
          <a:off x="17817338" y="23969976"/>
          <a:ext cx="3000000" cy="3000000"/>
        </p:xfrm>
        <a:graphic>
          <a:graphicData uri="http://schemas.openxmlformats.org/drawingml/2006/table">
            <a:tbl>
              <a:tblPr>
                <a:noFill/>
                <a:tableStyleId>{98F9D134-468D-41BC-9058-56E69682E9FC}</a:tableStyleId>
              </a:tblPr>
              <a:tblGrid>
                <a:gridCol w="3580825"/>
                <a:gridCol w="2010450"/>
                <a:gridCol w="1940325"/>
                <a:gridCol w="2057175"/>
              </a:tblGrid>
              <a:tr h="873700">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Uruguay</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var1</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var2</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Result</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r>
              <a:tr h="873700">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Cerro Largo </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0.013</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0.026</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0.0590</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r>
              <a:tr h="873700">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Rivera</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0.038</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0.030</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0.0801</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r>
              <a:tr h="873700">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Artigas</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0.025</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0.021</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0.0557</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r>
              <a:tr h="873700">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T. y Tres</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0.013</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0.015</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0.0529</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r>
              <a:tr h="873700">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Montevideo</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0.363</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0.420</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3822"/>
                        <a:buFont typeface="Arial"/>
                        <a:buNone/>
                      </a:pPr>
                      <a:r>
                        <a:rPr lang="en-US" sz="2800" u="none" cap="none" strike="noStrike">
                          <a:latin typeface="Montserrat"/>
                          <a:ea typeface="Montserrat"/>
                          <a:cs typeface="Montserrat"/>
                          <a:sym typeface="Montserrat"/>
                        </a:rPr>
                        <a:t>0.5434</a:t>
                      </a:r>
                      <a:endParaRPr sz="2800" u="none" cap="none" strike="noStrike">
                        <a:latin typeface="Montserrat"/>
                        <a:ea typeface="Montserrat"/>
                        <a:cs typeface="Montserrat"/>
                        <a:sym typeface="Montserrat"/>
                      </a:endParaRPr>
                    </a:p>
                  </a:txBody>
                  <a:tcPr marT="129400" marB="129400" marR="128150" marL="128150">
                    <a:lnL cap="flat" cmpd="sng" w="53575">
                      <a:solidFill>
                        <a:schemeClr val="dk1"/>
                      </a:solidFill>
                      <a:prstDash val="solid"/>
                      <a:round/>
                      <a:headEnd len="sm" w="sm" type="none"/>
                      <a:tailEnd len="sm" w="sm" type="none"/>
                    </a:lnL>
                    <a:lnR cap="flat" cmpd="sng" w="53575">
                      <a:solidFill>
                        <a:schemeClr val="dk1"/>
                      </a:solidFill>
                      <a:prstDash val="solid"/>
                      <a:round/>
                      <a:headEnd len="sm" w="sm" type="none"/>
                      <a:tailEnd len="sm" w="sm" type="none"/>
                    </a:lnR>
                    <a:lnT cap="flat" cmpd="sng" w="53575">
                      <a:solidFill>
                        <a:schemeClr val="dk1"/>
                      </a:solidFill>
                      <a:prstDash val="solid"/>
                      <a:round/>
                      <a:headEnd len="sm" w="sm" type="none"/>
                      <a:tailEnd len="sm" w="sm" type="none"/>
                    </a:lnT>
                    <a:lnB cap="flat" cmpd="sng" w="53575">
                      <a:solidFill>
                        <a:schemeClr val="dk1"/>
                      </a:solidFill>
                      <a:prstDash val="solid"/>
                      <a:round/>
                      <a:headEnd len="sm" w="sm" type="none"/>
                      <a:tailEnd len="sm" w="sm" type="none"/>
                    </a:lnB>
                  </a:tcPr>
                </a:tc>
              </a:tr>
            </a:tbl>
          </a:graphicData>
        </a:graphic>
      </p:graphicFrame>
      <p:pic>
        <p:nvPicPr>
          <p:cNvPr id="61" name="Google Shape;61;p1"/>
          <p:cNvPicPr preferRelativeResize="0"/>
          <p:nvPr/>
        </p:nvPicPr>
        <p:blipFill rotWithShape="1">
          <a:blip r:embed="rId5">
            <a:alphaModFix/>
          </a:blip>
          <a:srcRect b="0" l="0" r="0" t="0"/>
          <a:stretch/>
        </p:blipFill>
        <p:spPr>
          <a:xfrm>
            <a:off x="345118" y="287649"/>
            <a:ext cx="7153211" cy="2382075"/>
          </a:xfrm>
          <a:prstGeom prst="rect">
            <a:avLst/>
          </a:prstGeom>
          <a:noFill/>
          <a:ln>
            <a:noFill/>
          </a:ln>
        </p:spPr>
      </p:pic>
      <p:sp>
        <p:nvSpPr>
          <p:cNvPr id="62" name="Google Shape;62;p1"/>
          <p:cNvSpPr/>
          <p:nvPr/>
        </p:nvSpPr>
        <p:spPr>
          <a:xfrm>
            <a:off x="-75" y="8162400"/>
            <a:ext cx="30276000" cy="416700"/>
          </a:xfrm>
          <a:prstGeom prst="rect">
            <a:avLst/>
          </a:prstGeom>
          <a:solidFill>
            <a:srgbClr val="003366"/>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63" name="Google Shape;63;p1"/>
          <p:cNvSpPr/>
          <p:nvPr/>
        </p:nvSpPr>
        <p:spPr>
          <a:xfrm>
            <a:off x="50" y="41927825"/>
            <a:ext cx="30276000" cy="416700"/>
          </a:xfrm>
          <a:prstGeom prst="rect">
            <a:avLst/>
          </a:prstGeom>
          <a:solidFill>
            <a:srgbClr val="003366"/>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64" name="Google Shape;64;p1"/>
          <p:cNvSpPr txBox="1"/>
          <p:nvPr/>
        </p:nvSpPr>
        <p:spPr>
          <a:xfrm>
            <a:off x="1701118" y="15693559"/>
            <a:ext cx="12254700" cy="4336200"/>
          </a:xfrm>
          <a:prstGeom prst="rect">
            <a:avLst/>
          </a:prstGeom>
          <a:noFill/>
          <a:ln>
            <a:noFill/>
          </a:ln>
        </p:spPr>
        <p:txBody>
          <a:bodyPr anchorCtr="0" anchor="t" bIns="43525" lIns="87075" spcFirstLastPara="1" rIns="87075" wrap="square" tIns="43525">
            <a:spAutoFit/>
          </a:bodyPr>
          <a:lstStyle/>
          <a:p>
            <a:pPr indent="0" lvl="0" marL="0" marR="0" rtl="0" algn="just">
              <a:lnSpc>
                <a:spcPct val="100000"/>
              </a:lnSpc>
              <a:spcBef>
                <a:spcPts val="0"/>
              </a:spcBef>
              <a:spcAft>
                <a:spcPts val="0"/>
              </a:spcAft>
              <a:buClr>
                <a:srgbClr val="000000"/>
              </a:buClr>
              <a:buSzPts val="5344"/>
              <a:buFont typeface="Arial"/>
              <a:buNone/>
            </a:pPr>
            <a:r>
              <a:t/>
            </a:r>
            <a:endParaRPr b="1" sz="4200">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5344"/>
              <a:buFont typeface="Arial"/>
              <a:buNone/>
            </a:pPr>
            <a:r>
              <a:rPr b="1" lang="en-US" sz="4200">
                <a:latin typeface="Montserrat"/>
                <a:ea typeface="Montserrat"/>
                <a:cs typeface="Montserrat"/>
                <a:sym typeface="Montserrat"/>
              </a:rPr>
              <a:t>Section 2</a:t>
            </a:r>
            <a:r>
              <a:rPr b="1" i="0" lang="en-US" sz="4200" u="none" cap="none" strike="noStrike">
                <a:solidFill>
                  <a:srgbClr val="000000"/>
                </a:solidFill>
                <a:latin typeface="Montserrat"/>
                <a:ea typeface="Montserrat"/>
                <a:cs typeface="Montserrat"/>
                <a:sym typeface="Montserrat"/>
              </a:rPr>
              <a:t>: (42 pt)</a:t>
            </a:r>
            <a:endParaRPr b="1" i="0" sz="4200" u="none" cap="none" strike="noStrike">
              <a:solidFill>
                <a:srgbClr val="000000"/>
              </a:solidFill>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5344"/>
              <a:buFont typeface="Arial"/>
              <a:buNone/>
            </a:pPr>
            <a:r>
              <a:t/>
            </a:r>
            <a:endParaRPr b="1" sz="4200">
              <a:latin typeface="Montserrat"/>
              <a:ea typeface="Montserrat"/>
              <a:cs typeface="Montserrat"/>
              <a:sym typeface="Montserrat"/>
            </a:endParaRPr>
          </a:p>
          <a:p>
            <a:pPr indent="0" lvl="0" marL="0" marR="0" rtl="0" algn="just">
              <a:lnSpc>
                <a:spcPct val="100000"/>
              </a:lnSpc>
              <a:spcBef>
                <a:spcPts val="0"/>
              </a:spcBef>
              <a:spcAft>
                <a:spcPts val="0"/>
              </a:spcAft>
              <a:buClr>
                <a:srgbClr val="000000"/>
              </a:buClr>
              <a:buSzPts val="3938"/>
              <a:buFont typeface="Arial"/>
              <a:buNone/>
            </a:pPr>
            <a:r>
              <a:rPr lang="en-US" sz="3000">
                <a:latin typeface="Montserrat"/>
                <a:ea typeface="Montserrat"/>
                <a:cs typeface="Montserrat"/>
                <a:sym typeface="Montserrat"/>
              </a:rPr>
              <a:t>This section should present a specific part of your work (e.g., introduction, methods, results, or conclusions). Use clear and concise language, short sentences, and a structured format. Focus on key points and ensure readability from a distance. Do not exceed 80 words. PARAGRAPH TEXT (30 pt)</a:t>
            </a:r>
            <a:endParaRPr b="0" i="0" sz="3000" u="none" cap="none" strike="noStrike">
              <a:solidFill>
                <a:srgbClr val="000000"/>
              </a:solidFill>
              <a:latin typeface="Montserrat"/>
              <a:ea typeface="Montserrat"/>
              <a:cs typeface="Montserrat"/>
              <a:sym typeface="Montserrat"/>
            </a:endParaRPr>
          </a:p>
        </p:txBody>
      </p:sp>
      <p:sp>
        <p:nvSpPr>
          <p:cNvPr id="65" name="Google Shape;65;p1"/>
          <p:cNvSpPr/>
          <p:nvPr/>
        </p:nvSpPr>
        <p:spPr>
          <a:xfrm rot="-5400000">
            <a:off x="3664650" y="19659475"/>
            <a:ext cx="22865100" cy="705000"/>
          </a:xfrm>
          <a:prstGeom prst="rect">
            <a:avLst/>
          </a:prstGeom>
          <a:solidFill>
            <a:srgbClr val="F0E5CF"/>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66" name="Google Shape;66;p1"/>
          <p:cNvSpPr/>
          <p:nvPr/>
        </p:nvSpPr>
        <p:spPr>
          <a:xfrm rot="10800000">
            <a:off x="1027625" y="31384175"/>
            <a:ext cx="28176600" cy="416700"/>
          </a:xfrm>
          <a:prstGeom prst="rect">
            <a:avLst/>
          </a:prstGeom>
          <a:solidFill>
            <a:srgbClr val="F0E5CF"/>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67" name="Google Shape;67;p1"/>
          <p:cNvSpPr/>
          <p:nvPr/>
        </p:nvSpPr>
        <p:spPr>
          <a:xfrm rot="-5400000">
            <a:off x="-16161600" y="24740550"/>
            <a:ext cx="33350100" cy="1026900"/>
          </a:xfrm>
          <a:prstGeom prst="rect">
            <a:avLst/>
          </a:prstGeom>
          <a:solidFill>
            <a:srgbClr val="F0E5CF"/>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68" name="Google Shape;68;p1"/>
          <p:cNvSpPr/>
          <p:nvPr/>
        </p:nvSpPr>
        <p:spPr>
          <a:xfrm rot="-5400000">
            <a:off x="13067725" y="24714325"/>
            <a:ext cx="33348000" cy="1077900"/>
          </a:xfrm>
          <a:prstGeom prst="rect">
            <a:avLst/>
          </a:prstGeom>
          <a:solidFill>
            <a:srgbClr val="F0E5CF"/>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69" name="Google Shape;69;p1"/>
          <p:cNvSpPr txBox="1"/>
          <p:nvPr/>
        </p:nvSpPr>
        <p:spPr>
          <a:xfrm>
            <a:off x="5548027" y="278164"/>
            <a:ext cx="19271100" cy="602400"/>
          </a:xfrm>
          <a:prstGeom prst="rect">
            <a:avLst/>
          </a:prstGeom>
          <a:solidFill>
            <a:schemeClr val="lt1"/>
          </a:solidFill>
          <a:ln>
            <a:noFill/>
          </a:ln>
        </p:spPr>
        <p:txBody>
          <a:bodyPr anchorCtr="0" anchor="t" bIns="0" lIns="0" spcFirstLastPara="1" rIns="0" wrap="square" tIns="17675">
            <a:spAutoFit/>
          </a:bodyPr>
          <a:lstStyle/>
          <a:p>
            <a:pPr indent="0" lvl="0" marL="0" marR="0" rtl="0" algn="ctr">
              <a:lnSpc>
                <a:spcPct val="100000"/>
              </a:lnSpc>
              <a:spcBef>
                <a:spcPts val="0"/>
              </a:spcBef>
              <a:spcAft>
                <a:spcPts val="0"/>
              </a:spcAft>
              <a:buClr>
                <a:srgbClr val="000000"/>
              </a:buClr>
              <a:buSzPts val="3797"/>
              <a:buFont typeface="Arial"/>
              <a:buNone/>
            </a:pPr>
            <a:r>
              <a:rPr b="1" i="0" lang="en-US" sz="3797" u="none" cap="none" strike="noStrike">
                <a:solidFill>
                  <a:srgbClr val="E8A328"/>
                </a:solidFill>
                <a:latin typeface="Montserrat"/>
                <a:ea typeface="Montserrat"/>
                <a:cs typeface="Montserrat"/>
                <a:sym typeface="Montserrat"/>
              </a:rPr>
              <a:t>IEEE - MeMeA 2026 - April 7-10 - MONTEVIDEO, URUGUAY</a:t>
            </a:r>
            <a:endParaRPr b="0" i="0" sz="3797" u="none" cap="none" strike="noStrike">
              <a:solidFill>
                <a:srgbClr val="E8A328"/>
              </a:solidFill>
              <a:latin typeface="Montserrat"/>
              <a:ea typeface="Montserrat"/>
              <a:cs typeface="Montserrat"/>
              <a:sym typeface="Montserrat"/>
            </a:endParaRPr>
          </a:p>
        </p:txBody>
      </p:sp>
      <p:sp>
        <p:nvSpPr>
          <p:cNvPr id="70" name="Google Shape;70;p1"/>
          <p:cNvSpPr/>
          <p:nvPr/>
        </p:nvSpPr>
        <p:spPr>
          <a:xfrm>
            <a:off x="16433925" y="17068925"/>
            <a:ext cx="3856200" cy="3567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71" name="Google Shape;71;p1"/>
          <p:cNvSpPr/>
          <p:nvPr/>
        </p:nvSpPr>
        <p:spPr>
          <a:xfrm>
            <a:off x="20962925" y="17095881"/>
            <a:ext cx="7153200" cy="3567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2018-05-14T17:51:16Z</dcterms:created>
  <dc:creator>Dario</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LastSaved">
    <vt:filetime>2018-05-14T00:00:00Z</vt:filetime>
  </property>
</Properties>
</file>