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1F38"/>
    <a:srgbClr val="009847"/>
    <a:srgbClr val="F6F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5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83D9618-6EB2-49D1-454B-EDA93E43D0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6FFE01-D5DB-9284-047B-3E143D15F5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7962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6F3D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38A62C-FA18-3089-B9C8-913514250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59301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6F3D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4BDFAE-9DB3-51ED-B48E-A8FCFCDA0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CD9E2-9ECA-2229-C543-C4E8532D1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738B7-2BB2-BB29-A1FC-DFF44531C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314B8B-4A67-F569-4D50-C14414790E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051" y="1035051"/>
            <a:ext cx="6333898" cy="180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61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F03F-7E60-F95E-EC5F-9BE90B547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BC1F3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FF824-7F16-05D2-9CAC-583E2CD75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175B5-7572-1BFB-3F07-8DAE61765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7FF60-0015-E8B2-092D-1DADCE989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4E9FF-CBCA-B828-12CD-7CD133E95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98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721F9-1B97-6029-4AA3-763CA5908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88B80-046D-08F5-D748-3FB8EAED7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7D96A-BF07-61CD-41E2-29BAED7C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BE043-8367-3678-54F2-20AA0FCDC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05C23-D172-C055-0670-F44F4A6C9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690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59E2F-4C25-8824-6087-6B161395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7D10B-A7B7-0694-476C-06F0C193E0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D60B07-3346-20E7-0259-CEE1B5C4A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D68E50-0349-4474-778E-4E86B673D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3768A0-7973-E055-A498-C1B80FB79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D6AB3-C517-6EE5-C666-82835932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9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9146D-7AF6-C818-FEA0-CFD9D93FF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148F1-B51F-DCEC-5D11-0482291A1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AE7EED-F01B-B874-86C3-99B6818E6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D9340E-12AD-7446-2DE0-B552409BED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DA6BF9-DA3F-CEC6-91B3-81BFBEA19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255FE6-FF74-41FC-EBCB-819A3500F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C9B1DC-2186-098F-FE04-C785D2C64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A04D0B-15DB-48F5-5270-7F0DE66B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02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9469-41DB-D325-712D-98C82122E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1BD2-9A01-E638-EFB5-DEE57B8DB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228AC8-68D8-B9C8-9C0A-4DB2D25A9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5A585E-47C8-F93F-DD96-282223BC8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76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C1F56-ECB1-11AD-4882-84C67D473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721C4F-539A-B94D-EA1C-3AC750FF5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FAA36-BFEE-4580-07DD-D12C44A35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2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35872-9968-6DFE-838E-6CBD74458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813E6-B119-CB41-E30F-546A41ADF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1C601-D62C-B3A2-0C34-24ABFA5FA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EDECE2-D2BD-EE06-9006-FBA690824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535D8-ED17-A67D-7656-B74392209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3D80DA-D0CE-85E5-80EC-0042651B1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00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D4F8C-5924-27F8-06F2-93E6A14B1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8C8C23-F2ED-1DAB-0A05-66E94A50D5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0147E-6A0D-7AF9-376D-013B815E1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1886D8-89BC-C75F-F90A-6E048819D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23A5F-CA36-C15F-8AC8-3EE342D3E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2D0058-E857-693E-D708-06B595542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362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FBD9-5986-E258-7BCA-E9766A474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CD15D8-1BB3-F3E5-E2A4-62312C2CD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4C5F7-315C-FFAE-BAA3-46D432CE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54419-39C5-3D33-1451-0CDF4EC39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4D71-23C4-63F7-E4AB-F85C3E6BC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96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97DBB0-8876-2EFC-DF9E-8E255132D7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A01E8-6618-D521-BC65-6E711F6D73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E78E4-1722-E1CF-5D98-DE3CDD5D4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4ACAC-0534-F4E0-870C-4E2D62E93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4B653-ECA2-0FAE-7C96-1084F099D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69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873DC3F-5D30-FB59-3BFC-BA120FCF952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3B58B6-C2CA-BB27-3513-A65FA5004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FAA2C-0A0C-EFDA-4773-C0951F4F9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9F87E-4491-14EA-0173-3900543F41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CAFA27-FD95-4E59-B133-9A8157F1796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72FE1-8AAB-4BFA-CC22-E248789D9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4C7B0-3F2C-535F-00E1-C5295FA73C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538696-77A1-4E36-B2AC-1C81D0C1E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9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D9B1F-E15B-B3EA-0DBF-D12B7B560E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78C0F5-94D4-910C-2612-7B593B62A6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40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078A1-9782-479C-D368-8EDF904B3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D7753-3E12-7954-9296-871A42DAE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427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Hough,Mackenzie C</dc:creator>
  <cp:lastModifiedBy>Conference Catalysts Human Resources</cp:lastModifiedBy>
  <cp:revision>2</cp:revision>
  <dcterms:created xsi:type="dcterms:W3CDTF">2026-09-16T13:21:04Z</dcterms:created>
  <dcterms:modified xsi:type="dcterms:W3CDTF">2026-09-16T13:31:13Z</dcterms:modified>
</cp:coreProperties>
</file>