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18543-0757-6EAE-D97D-E24364223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06750-3A35-0AB0-309C-1929D86BA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84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32175-E95E-ADD8-C73F-6DED5478A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4EF513-EDC4-6DB6-9583-09D092A61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291607"/>
            <a:ext cx="5399314" cy="15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8D45-901B-D670-79F3-F691C9C5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AEC9B-3E50-0774-6C97-D119B79AC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F7C47-51CF-16AD-FAAA-C10BDB1B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F163-A444-D194-944D-F01DC45C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2ED8-AB60-8DDD-6F7E-FA72B46C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CD390-9C4A-94E6-8E8B-D43D41128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C52AA-83FD-1495-7BF1-1D998CE4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A5FE-53C0-D347-59A1-ACB514F5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6567-C22C-4182-9B9F-E0B0B22C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0CB9-4021-F66A-DFA1-467F7B96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C5C9-5550-7F71-4942-316385F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1CBD-B618-3965-AAFA-D39CC5F2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98D8-7B3C-5291-ED91-31683E44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2D0B-81E5-15CB-00E4-B36C77A8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B196-04AF-05F0-2303-662740CE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E9F9-656E-1FC6-6642-872E5E60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DA0EF-B090-0EE9-631D-325EFED74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7B37-E223-726D-F4F0-27110B90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A7282-8DC4-1B3D-1C8B-EB6DDB0C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FD80-183F-9F17-43DB-AE6F25A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C0AD-A879-5662-2A16-94F509CA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CF56-E014-1EA7-7762-DEABC050E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49B05-1CD3-07B9-7AE7-17005EF9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E0B3C-DE8A-4994-4CB1-CC645AF3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7FD6-C49C-F38E-8934-26DE8D7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2F547-AD89-36DE-9010-2103DDEB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FD6E-C580-2C64-843E-A558924C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5EE2D-9BBC-C404-3DD1-6013ADFA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7F202-0BB7-DFD0-05C7-457B3DB36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ADF58-E4C2-AFBF-FC68-F17139EB9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25C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BAC3B-FFD1-DAC3-8DED-F1704C8E7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3975A-A876-F9CA-D1B7-77648BDA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80658-71DF-4643-E5B5-15FCFAD4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26955-07CA-01F8-B2DC-6575C3AC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E952-95D1-31EF-C977-80389EA7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E091E-49F1-45DD-B637-34D0D910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6FB03-548C-D84B-0783-841211C5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36FC-5C08-FC1A-C70E-A93F3ABA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10E8F-FEA8-6B3A-9ED0-13183D10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6565F-DE87-FC4E-D756-133E3C3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8A3B-986E-FA8A-08EF-92E116A1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DF35-9C03-E955-99F0-B94102A5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08C9-820A-6B7A-1321-3EE5CD86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5A64D-79B0-1725-B241-F8A1542B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DC8F-F9DA-68B5-E7EC-17EF640E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3C97-BAB0-46BE-D8E6-9B9B4061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791BF-BA5E-FE55-D70E-D993C70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155F-2438-45C2-21DD-B4365784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25C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702D4-9488-012B-01BA-10CF461AD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C45F2-EE6E-7E04-9887-51984ED9F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2CCCC-52DA-55B5-E210-40E85453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4222-71FA-47AA-6CA5-13F44A0C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A91D1-F4DC-9FF5-9C2C-795925EA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B76BC2-8D48-FB37-225F-034045A2B7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223AA-E6C7-E26D-58F7-F0CB89DE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B034-EE3F-E870-6CF2-05E72F45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2A96F-1264-0802-46FF-2389C150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87532-EE20-4BD9-835F-2D43DE04D542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E23A-A6EC-F1EB-40D3-6A9FAAB36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5A94-6816-2B23-383B-7CD9152E6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2CC74-DC5D-4426-B336-D983486F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5C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A0BB-E284-1BB2-90A7-6EDB1516A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55AA7-93D1-D968-CE17-7DD6CB46F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1042-BB36-DD78-ED44-7CEBA4BB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53BA-4017-C902-0E2A-08F89373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2</cp:revision>
  <dcterms:created xsi:type="dcterms:W3CDTF">2025-09-23T13:51:37Z</dcterms:created>
  <dcterms:modified xsi:type="dcterms:W3CDTF">2026-06-25T14:02:06Z</dcterms:modified>
</cp:coreProperties>
</file>