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embeddedFontLst>
    <p:embeddedFont>
      <p:font typeface="Play" panose="00000500000000000000" pitchFamily="2" charset="0"/>
      <p:regular r:id="rId5"/>
      <p:bold r:id="rId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" roundtripDataSignature="AMtx7mhBsZM7/SQiaCNMlSkktYPVjn70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27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3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viewProps" Target="viewProps.xml"/><Relationship Id="rId5" Type="http://schemas.openxmlformats.org/officeDocument/2006/relationships/font" Target="fonts/font1.fntdata"/><Relationship Id="rId10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FFD123-769B-09ED-ED97-B0E26286C5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F07ACD-8E4F-889E-4EDC-5F1CBF40C1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Google Shape;14;p4"/>
          <p:cNvSpPr txBox="1">
            <a:spLocks noGrp="1"/>
          </p:cNvSpPr>
          <p:nvPr>
            <p:ph type="ctrTitle"/>
          </p:nvPr>
        </p:nvSpPr>
        <p:spPr>
          <a:xfrm>
            <a:off x="1524000" y="2349924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lay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5" name="Google Shape;15;p4"/>
          <p:cNvSpPr txBox="1">
            <a:spLocks noGrp="1"/>
          </p:cNvSpPr>
          <p:nvPr>
            <p:ph type="subTitle" idx="1"/>
          </p:nvPr>
        </p:nvSpPr>
        <p:spPr>
          <a:xfrm>
            <a:off x="1524000" y="4829599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2400"/>
              <a:buNone/>
              <a:defRPr sz="2400">
                <a:solidFill>
                  <a:srgbClr val="BFBFB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BB0101-4FCA-611A-F90B-5D778DB2E08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86518" y="450566"/>
            <a:ext cx="3818964" cy="281694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2232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223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223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FFD123-769B-09ED-ED97-B0E26286C5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Google Shape;14;p4"/>
          <p:cNvSpPr txBox="1">
            <a:spLocks noGrp="1"/>
          </p:cNvSpPr>
          <p:nvPr>
            <p:ph type="ctrTitle"/>
          </p:nvPr>
        </p:nvSpPr>
        <p:spPr>
          <a:xfrm>
            <a:off x="1524000" y="2349924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lay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5" name="Google Shape;15;p4"/>
          <p:cNvSpPr txBox="1">
            <a:spLocks noGrp="1"/>
          </p:cNvSpPr>
          <p:nvPr>
            <p:ph type="subTitle" idx="1"/>
          </p:nvPr>
        </p:nvSpPr>
        <p:spPr>
          <a:xfrm>
            <a:off x="1524000" y="4829599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2400"/>
              <a:buNone/>
              <a:defRPr sz="2400">
                <a:solidFill>
                  <a:srgbClr val="BFBFB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BB0101-4FCA-611A-F90B-5D778DB2E0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86518" y="450566"/>
            <a:ext cx="3818964" cy="281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566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2232"/>
              </a:buClr>
              <a:buSzPts val="1800"/>
              <a:buNone/>
              <a:defRPr>
                <a:solidFill>
                  <a:srgbClr val="0C275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3" name="Google Shape;2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2232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223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2232"/>
              </a:buClr>
              <a:buSzPts val="1800"/>
              <a:buNone/>
              <a:defRPr dirty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223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2232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BE526B-D507-84E4-CDCE-5F165640D9A6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Google Shape;7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2232"/>
              </a:buClr>
              <a:buSzPts val="4400"/>
              <a:buFont typeface="Play"/>
              <a:buNone/>
              <a:defRPr sz="4400" b="0" i="0" u="none" strike="noStrike" cap="none">
                <a:solidFill>
                  <a:srgbClr val="8C2232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8" name="Google Shape;8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9" name="Google Shape;9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C275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/>
          <p:cNvSpPr txBox="1">
            <a:spLocks noGrp="1"/>
          </p:cNvSpPr>
          <p:nvPr>
            <p:ph type="ctrTitle"/>
          </p:nvPr>
        </p:nvSpPr>
        <p:spPr>
          <a:xfrm>
            <a:off x="1524000" y="2242344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lay"/>
              <a:buNone/>
            </a:pPr>
            <a:endParaRPr/>
          </a:p>
        </p:txBody>
      </p:sp>
      <p:sp>
        <p:nvSpPr>
          <p:cNvPr id="88" name="Google Shape;88;p1"/>
          <p:cNvSpPr txBox="1">
            <a:spLocks noGrp="1"/>
          </p:cNvSpPr>
          <p:nvPr>
            <p:ph type="subTitle" idx="1"/>
          </p:nvPr>
        </p:nvSpPr>
        <p:spPr>
          <a:xfrm>
            <a:off x="1524000" y="4722019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2232"/>
              </a:buClr>
              <a:buSzPts val="4400"/>
              <a:buFont typeface="Play"/>
              <a:buNone/>
            </a:pPr>
            <a:endParaRPr dirty="0"/>
          </a:p>
        </p:txBody>
      </p:sp>
      <p:sp>
        <p:nvSpPr>
          <p:cNvPr id="94" name="Google Shape;94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Play</vt:lpstr>
      <vt:lpstr>Arial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Hough,Mackenzie C</dc:creator>
  <cp:lastModifiedBy>Hough,Mackenzie C</cp:lastModifiedBy>
  <cp:revision>2</cp:revision>
  <dcterms:created xsi:type="dcterms:W3CDTF">2025-07-25T14:24:45Z</dcterms:created>
  <dcterms:modified xsi:type="dcterms:W3CDTF">2026-02-27T14:35:16Z</dcterms:modified>
</cp:coreProperties>
</file>