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42729150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22" d="100"/>
          <a:sy n="22" d="100"/>
        </p:scale>
        <p:origin x="600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4686" y="4954765"/>
            <a:ext cx="36319778" cy="10540259"/>
          </a:xfrm>
          <a:prstGeom prst="rect">
            <a:avLst/>
          </a:prstGeom>
        </p:spPr>
        <p:txBody>
          <a:bodyPr anchor="b"/>
          <a:lstStyle>
            <a:lvl1pPr algn="ctr">
              <a:defRPr sz="264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41144" y="15901497"/>
            <a:ext cx="32046863" cy="73094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595"/>
            </a:lvl1pPr>
            <a:lvl2pPr marL="2018355" indent="0" algn="ctr">
              <a:buNone/>
              <a:defRPr sz="8829"/>
            </a:lvl2pPr>
            <a:lvl3pPr marL="4036710" indent="0" algn="ctr">
              <a:buNone/>
              <a:defRPr sz="7946"/>
            </a:lvl3pPr>
            <a:lvl4pPr marL="6055065" indent="0" algn="ctr">
              <a:buNone/>
              <a:defRPr sz="7063"/>
            </a:lvl4pPr>
            <a:lvl5pPr marL="8073420" indent="0" algn="ctr">
              <a:buNone/>
              <a:defRPr sz="7063"/>
            </a:lvl5pPr>
            <a:lvl6pPr marL="10091776" indent="0" algn="ctr">
              <a:buNone/>
              <a:defRPr sz="7063"/>
            </a:lvl6pPr>
            <a:lvl7pPr marL="12110131" indent="0" algn="ctr">
              <a:buNone/>
              <a:defRPr sz="7063"/>
            </a:lvl7pPr>
            <a:lvl8pPr marL="14128486" indent="0" algn="ctr">
              <a:buNone/>
              <a:defRPr sz="7063"/>
            </a:lvl8pPr>
            <a:lvl9pPr marL="16146841" indent="0" algn="ctr">
              <a:buNone/>
              <a:defRPr sz="706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74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629" y="1611882"/>
            <a:ext cx="36853892" cy="58518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7629" y="8059374"/>
            <a:ext cx="36853892" cy="192093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19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578050" y="1611875"/>
            <a:ext cx="9213473" cy="256568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7631" y="1611875"/>
            <a:ext cx="27106305" cy="256568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08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629" y="1611882"/>
            <a:ext cx="36853892" cy="58518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7629" y="8059374"/>
            <a:ext cx="36853892" cy="19209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5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377" y="7547788"/>
            <a:ext cx="36853892" cy="12593645"/>
          </a:xfrm>
          <a:prstGeom prst="rect">
            <a:avLst/>
          </a:prstGeom>
        </p:spPr>
        <p:txBody>
          <a:bodyPr anchor="b"/>
          <a:lstStyle>
            <a:lvl1pPr>
              <a:defRPr sz="264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5377" y="20260574"/>
            <a:ext cx="36853892" cy="662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95">
                <a:solidFill>
                  <a:schemeClr val="tx1"/>
                </a:solidFill>
              </a:defRPr>
            </a:lvl1pPr>
            <a:lvl2pPr marL="2018355" indent="0">
              <a:buNone/>
              <a:defRPr sz="8829">
                <a:solidFill>
                  <a:schemeClr val="tx1">
                    <a:tint val="75000"/>
                  </a:schemeClr>
                </a:solidFill>
              </a:defRPr>
            </a:lvl2pPr>
            <a:lvl3pPr marL="4036710" indent="0">
              <a:buNone/>
              <a:defRPr sz="7946">
                <a:solidFill>
                  <a:schemeClr val="tx1">
                    <a:tint val="75000"/>
                  </a:schemeClr>
                </a:solidFill>
              </a:defRPr>
            </a:lvl3pPr>
            <a:lvl4pPr marL="6055065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4pPr>
            <a:lvl5pPr marL="8073420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5pPr>
            <a:lvl6pPr marL="10091776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6pPr>
            <a:lvl7pPr marL="12110131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7pPr>
            <a:lvl8pPr marL="14128486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8pPr>
            <a:lvl9pPr marL="16146841" indent="0">
              <a:buNone/>
              <a:defRPr sz="70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78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629" y="1611882"/>
            <a:ext cx="36853892" cy="58518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7629" y="8059374"/>
            <a:ext cx="18159889" cy="19209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31632" y="8059374"/>
            <a:ext cx="18159889" cy="19209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24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3194" y="1611882"/>
            <a:ext cx="36853892" cy="58518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3199" y="7421634"/>
            <a:ext cx="18076430" cy="36372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595" b="1"/>
            </a:lvl1pPr>
            <a:lvl2pPr marL="2018355" indent="0">
              <a:buNone/>
              <a:defRPr sz="8829" b="1"/>
            </a:lvl2pPr>
            <a:lvl3pPr marL="4036710" indent="0">
              <a:buNone/>
              <a:defRPr sz="7946" b="1"/>
            </a:lvl3pPr>
            <a:lvl4pPr marL="6055065" indent="0">
              <a:buNone/>
              <a:defRPr sz="7063" b="1"/>
            </a:lvl4pPr>
            <a:lvl5pPr marL="8073420" indent="0">
              <a:buNone/>
              <a:defRPr sz="7063" b="1"/>
            </a:lvl5pPr>
            <a:lvl6pPr marL="10091776" indent="0">
              <a:buNone/>
              <a:defRPr sz="7063" b="1"/>
            </a:lvl6pPr>
            <a:lvl7pPr marL="12110131" indent="0">
              <a:buNone/>
              <a:defRPr sz="7063" b="1"/>
            </a:lvl7pPr>
            <a:lvl8pPr marL="14128486" indent="0">
              <a:buNone/>
              <a:defRPr sz="7063" b="1"/>
            </a:lvl8pPr>
            <a:lvl9pPr marL="16146841" indent="0">
              <a:buNone/>
              <a:defRPr sz="706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43199" y="11058863"/>
            <a:ext cx="18076430" cy="162659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631635" y="7421634"/>
            <a:ext cx="18165454" cy="36372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595" b="1"/>
            </a:lvl1pPr>
            <a:lvl2pPr marL="2018355" indent="0">
              <a:buNone/>
              <a:defRPr sz="8829" b="1"/>
            </a:lvl2pPr>
            <a:lvl3pPr marL="4036710" indent="0">
              <a:buNone/>
              <a:defRPr sz="7946" b="1"/>
            </a:lvl3pPr>
            <a:lvl4pPr marL="6055065" indent="0">
              <a:buNone/>
              <a:defRPr sz="7063" b="1"/>
            </a:lvl4pPr>
            <a:lvl5pPr marL="8073420" indent="0">
              <a:buNone/>
              <a:defRPr sz="7063" b="1"/>
            </a:lvl5pPr>
            <a:lvl6pPr marL="10091776" indent="0">
              <a:buNone/>
              <a:defRPr sz="7063" b="1"/>
            </a:lvl6pPr>
            <a:lvl7pPr marL="12110131" indent="0">
              <a:buNone/>
              <a:defRPr sz="7063" b="1"/>
            </a:lvl7pPr>
            <a:lvl8pPr marL="14128486" indent="0">
              <a:buNone/>
              <a:defRPr sz="7063" b="1"/>
            </a:lvl8pPr>
            <a:lvl9pPr marL="16146841" indent="0">
              <a:buNone/>
              <a:defRPr sz="706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631635" y="11058863"/>
            <a:ext cx="18165454" cy="162659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84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629" y="1611882"/>
            <a:ext cx="36853892" cy="585180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30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74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3195" y="2018348"/>
            <a:ext cx="13781263" cy="7064216"/>
          </a:xfrm>
          <a:prstGeom prst="rect">
            <a:avLst/>
          </a:prstGeom>
        </p:spPr>
        <p:txBody>
          <a:bodyPr anchor="b"/>
          <a:lstStyle>
            <a:lvl1pPr>
              <a:defRPr sz="141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65454" y="4359077"/>
            <a:ext cx="21631632" cy="21515024"/>
          </a:xfrm>
          <a:prstGeom prst="rect">
            <a:avLst/>
          </a:prstGeom>
        </p:spPr>
        <p:txBody>
          <a:bodyPr/>
          <a:lstStyle>
            <a:lvl1pPr>
              <a:defRPr sz="14127"/>
            </a:lvl1pPr>
            <a:lvl2pPr>
              <a:defRPr sz="12361"/>
            </a:lvl2pPr>
            <a:lvl3pPr>
              <a:defRPr sz="10595"/>
            </a:lvl3pPr>
            <a:lvl4pPr>
              <a:defRPr sz="8829"/>
            </a:lvl4pPr>
            <a:lvl5pPr>
              <a:defRPr sz="8829"/>
            </a:lvl5pPr>
            <a:lvl6pPr>
              <a:defRPr sz="8829"/>
            </a:lvl6pPr>
            <a:lvl7pPr>
              <a:defRPr sz="8829"/>
            </a:lvl7pPr>
            <a:lvl8pPr>
              <a:defRPr sz="8829"/>
            </a:lvl8pPr>
            <a:lvl9pPr>
              <a:defRPr sz="882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3195" y="9082564"/>
            <a:ext cx="13781263" cy="168265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63"/>
            </a:lvl1pPr>
            <a:lvl2pPr marL="2018355" indent="0">
              <a:buNone/>
              <a:defRPr sz="6180"/>
            </a:lvl2pPr>
            <a:lvl3pPr marL="4036710" indent="0">
              <a:buNone/>
              <a:defRPr sz="5298"/>
            </a:lvl3pPr>
            <a:lvl4pPr marL="6055065" indent="0">
              <a:buNone/>
              <a:defRPr sz="4415"/>
            </a:lvl4pPr>
            <a:lvl5pPr marL="8073420" indent="0">
              <a:buNone/>
              <a:defRPr sz="4415"/>
            </a:lvl5pPr>
            <a:lvl6pPr marL="10091776" indent="0">
              <a:buNone/>
              <a:defRPr sz="4415"/>
            </a:lvl6pPr>
            <a:lvl7pPr marL="12110131" indent="0">
              <a:buNone/>
              <a:defRPr sz="4415"/>
            </a:lvl7pPr>
            <a:lvl8pPr marL="14128486" indent="0">
              <a:buNone/>
              <a:defRPr sz="4415"/>
            </a:lvl8pPr>
            <a:lvl9pPr marL="16146841" indent="0">
              <a:buNone/>
              <a:defRPr sz="44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801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3195" y="2018348"/>
            <a:ext cx="13781263" cy="7064216"/>
          </a:xfrm>
          <a:prstGeom prst="rect">
            <a:avLst/>
          </a:prstGeom>
        </p:spPr>
        <p:txBody>
          <a:bodyPr anchor="b"/>
          <a:lstStyle>
            <a:lvl1pPr>
              <a:defRPr sz="141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165454" y="4359077"/>
            <a:ext cx="21631632" cy="2151502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4127"/>
            </a:lvl1pPr>
            <a:lvl2pPr marL="2018355" indent="0">
              <a:buNone/>
              <a:defRPr sz="12361"/>
            </a:lvl2pPr>
            <a:lvl3pPr marL="4036710" indent="0">
              <a:buNone/>
              <a:defRPr sz="10595"/>
            </a:lvl3pPr>
            <a:lvl4pPr marL="6055065" indent="0">
              <a:buNone/>
              <a:defRPr sz="8829"/>
            </a:lvl4pPr>
            <a:lvl5pPr marL="8073420" indent="0">
              <a:buNone/>
              <a:defRPr sz="8829"/>
            </a:lvl5pPr>
            <a:lvl6pPr marL="10091776" indent="0">
              <a:buNone/>
              <a:defRPr sz="8829"/>
            </a:lvl6pPr>
            <a:lvl7pPr marL="12110131" indent="0">
              <a:buNone/>
              <a:defRPr sz="8829"/>
            </a:lvl7pPr>
            <a:lvl8pPr marL="14128486" indent="0">
              <a:buNone/>
              <a:defRPr sz="8829"/>
            </a:lvl8pPr>
            <a:lvl9pPr marL="16146841" indent="0">
              <a:buNone/>
              <a:defRPr sz="882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3195" y="9082564"/>
            <a:ext cx="13781263" cy="168265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063"/>
            </a:lvl1pPr>
            <a:lvl2pPr marL="2018355" indent="0">
              <a:buNone/>
              <a:defRPr sz="6180"/>
            </a:lvl2pPr>
            <a:lvl3pPr marL="4036710" indent="0">
              <a:buNone/>
              <a:defRPr sz="5298"/>
            </a:lvl3pPr>
            <a:lvl4pPr marL="6055065" indent="0">
              <a:buNone/>
              <a:defRPr sz="4415"/>
            </a:lvl4pPr>
            <a:lvl5pPr marL="8073420" indent="0">
              <a:buNone/>
              <a:defRPr sz="4415"/>
            </a:lvl5pPr>
            <a:lvl6pPr marL="10091776" indent="0">
              <a:buNone/>
              <a:defRPr sz="4415"/>
            </a:lvl6pPr>
            <a:lvl7pPr marL="12110131" indent="0">
              <a:buNone/>
              <a:defRPr sz="4415"/>
            </a:lvl7pPr>
            <a:lvl8pPr marL="14128486" indent="0">
              <a:buNone/>
              <a:defRPr sz="4415"/>
            </a:lvl8pPr>
            <a:lvl9pPr marL="16146841" indent="0">
              <a:buNone/>
              <a:defRPr sz="44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37629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85BE8C88-8DD0-42E1-BA22-11C1C4B7D3F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154031" y="28060644"/>
            <a:ext cx="14421088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7462" y="28060644"/>
            <a:ext cx="9614059" cy="1611875"/>
          </a:xfrm>
          <a:prstGeom prst="rect">
            <a:avLst/>
          </a:prstGeom>
        </p:spPr>
        <p:txBody>
          <a:bodyPr/>
          <a:lstStyle/>
          <a:p>
            <a:fld id="{0C43A137-274C-469D-9AE9-90AF8E253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DDEA90-3366-BC14-EB1E-D78D23D8676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729150" cy="32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35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036710" rtl="0" eaLnBrk="1" latinLnBrk="0" hangingPunct="1">
        <a:lnSpc>
          <a:spcPct val="90000"/>
        </a:lnSpc>
        <a:spcBef>
          <a:spcPct val="0"/>
        </a:spcBef>
        <a:buNone/>
        <a:defRPr sz="194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9178" indent="-1009178" algn="l" defTabSz="4036710" rtl="0" eaLnBrk="1" latinLnBrk="0" hangingPunct="1">
        <a:lnSpc>
          <a:spcPct val="90000"/>
        </a:lnSpc>
        <a:spcBef>
          <a:spcPts val="4415"/>
        </a:spcBef>
        <a:buFont typeface="Arial" panose="020B0604020202020204" pitchFamily="34" charset="0"/>
        <a:buChar char="•"/>
        <a:defRPr sz="12361" kern="1200">
          <a:solidFill>
            <a:schemeClr val="tx1"/>
          </a:solidFill>
          <a:latin typeface="+mn-lt"/>
          <a:ea typeface="+mn-ea"/>
          <a:cs typeface="+mn-cs"/>
        </a:defRPr>
      </a:lvl1pPr>
      <a:lvl2pPr marL="302753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10595" kern="1200">
          <a:solidFill>
            <a:schemeClr val="tx1"/>
          </a:solidFill>
          <a:latin typeface="+mn-lt"/>
          <a:ea typeface="+mn-ea"/>
          <a:cs typeface="+mn-cs"/>
        </a:defRPr>
      </a:lvl2pPr>
      <a:lvl3pPr marL="5045888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8829" kern="1200">
          <a:solidFill>
            <a:schemeClr val="tx1"/>
          </a:solidFill>
          <a:latin typeface="+mn-lt"/>
          <a:ea typeface="+mn-ea"/>
          <a:cs typeface="+mn-cs"/>
        </a:defRPr>
      </a:lvl3pPr>
      <a:lvl4pPr marL="706424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4pPr>
      <a:lvl5pPr marL="9082598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5pPr>
      <a:lvl6pPr marL="1110095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6pPr>
      <a:lvl7pPr marL="13119308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7pPr>
      <a:lvl8pPr marL="15137663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8pPr>
      <a:lvl9pPr marL="17156019" indent="-1009178" algn="l" defTabSz="4036710" rtl="0" eaLnBrk="1" latinLnBrk="0" hangingPunct="1">
        <a:lnSpc>
          <a:spcPct val="90000"/>
        </a:lnSpc>
        <a:spcBef>
          <a:spcPts val="2207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1pPr>
      <a:lvl2pPr marL="2018355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4036710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3pPr>
      <a:lvl4pPr marL="6055065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4pPr>
      <a:lvl5pPr marL="8073420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5pPr>
      <a:lvl6pPr marL="10091776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6pPr>
      <a:lvl7pPr marL="12110131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7pPr>
      <a:lvl8pPr marL="14128486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8pPr>
      <a:lvl9pPr marL="16146841" algn="l" defTabSz="4036710" rtl="0" eaLnBrk="1" latinLnBrk="0" hangingPunct="1">
        <a:defRPr sz="79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7">
            <a:extLst>
              <a:ext uri="{FF2B5EF4-FFF2-40B4-BE49-F238E27FC236}">
                <a16:creationId xmlns:a16="http://schemas.microsoft.com/office/drawing/2014/main" id="{B8BE1134-4F6C-DC3C-8AEE-966854803586}"/>
              </a:ext>
            </a:extLst>
          </p:cNvPr>
          <p:cNvSpPr/>
          <p:nvPr/>
        </p:nvSpPr>
        <p:spPr>
          <a:xfrm>
            <a:off x="605155" y="1321675"/>
            <a:ext cx="32732345" cy="25799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0"/>
              </a:lnSpc>
            </a:pPr>
            <a:r>
              <a:rPr lang="en" altLang="zh-TW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altLang="zh-TW" sz="6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8">
            <a:extLst>
              <a:ext uri="{FF2B5EF4-FFF2-40B4-BE49-F238E27FC236}">
                <a16:creationId xmlns:a16="http://schemas.microsoft.com/office/drawing/2014/main" id="{71A3A039-BCD9-825F-1583-FF3371A6446A}"/>
              </a:ext>
            </a:extLst>
          </p:cNvPr>
          <p:cNvSpPr/>
          <p:nvPr/>
        </p:nvSpPr>
        <p:spPr>
          <a:xfrm>
            <a:off x="605155" y="3526973"/>
            <a:ext cx="32732345" cy="879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0"/>
              </a:lnSpc>
            </a:pPr>
            <a:r>
              <a:rPr lang="en" altLang="zh-TW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</a:t>
            </a:r>
          </a:p>
        </p:txBody>
      </p:sp>
      <p:sp>
        <p:nvSpPr>
          <p:cNvPr id="7" name="矩形 9">
            <a:extLst>
              <a:ext uri="{FF2B5EF4-FFF2-40B4-BE49-F238E27FC236}">
                <a16:creationId xmlns:a16="http://schemas.microsoft.com/office/drawing/2014/main" id="{2B32B624-657C-BA0A-AADD-3EEC3FCB8405}"/>
              </a:ext>
            </a:extLst>
          </p:cNvPr>
          <p:cNvSpPr/>
          <p:nvPr/>
        </p:nvSpPr>
        <p:spPr>
          <a:xfrm>
            <a:off x="605155" y="4310744"/>
            <a:ext cx="32732345" cy="879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0"/>
              </a:lnSpc>
            </a:pPr>
            <a:r>
              <a:rPr lang="en" altLang="zh-TW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Affiliation</a:t>
            </a:r>
          </a:p>
        </p:txBody>
      </p:sp>
      <p:sp>
        <p:nvSpPr>
          <p:cNvPr id="8" name="25 CuadroTexto">
            <a:extLst>
              <a:ext uri="{FF2B5EF4-FFF2-40B4-BE49-F238E27FC236}">
                <a16:creationId xmlns:a16="http://schemas.microsoft.com/office/drawing/2014/main" id="{6EB659D0-66AF-09C7-3FBD-A74DDE64E855}"/>
              </a:ext>
            </a:extLst>
          </p:cNvPr>
          <p:cNvSpPr txBox="1"/>
          <p:nvPr/>
        </p:nvSpPr>
        <p:spPr>
          <a:xfrm>
            <a:off x="1281018" y="29406351"/>
            <a:ext cx="944758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Affiliation Logo if needed</a:t>
            </a:r>
          </a:p>
        </p:txBody>
      </p:sp>
      <p:sp>
        <p:nvSpPr>
          <p:cNvPr id="9" name="矩形 11">
            <a:extLst>
              <a:ext uri="{FF2B5EF4-FFF2-40B4-BE49-F238E27FC236}">
                <a16:creationId xmlns:a16="http://schemas.microsoft.com/office/drawing/2014/main" id="{62E75EFA-44F8-4D82-E9F5-24B42372C803}"/>
              </a:ext>
            </a:extLst>
          </p:cNvPr>
          <p:cNvSpPr/>
          <p:nvPr/>
        </p:nvSpPr>
        <p:spPr>
          <a:xfrm>
            <a:off x="1047070" y="6612133"/>
            <a:ext cx="26390373" cy="20739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 and Figures</a:t>
            </a:r>
            <a:endParaRPr kumimoji="1" lang="zh-TW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16">
            <a:extLst>
              <a:ext uri="{FF2B5EF4-FFF2-40B4-BE49-F238E27FC236}">
                <a16:creationId xmlns:a16="http://schemas.microsoft.com/office/drawing/2014/main" id="{07F1994D-74F0-149B-B45B-82BC1DF1ACBF}"/>
              </a:ext>
            </a:extLst>
          </p:cNvPr>
          <p:cNvSpPr/>
          <p:nvPr/>
        </p:nvSpPr>
        <p:spPr>
          <a:xfrm>
            <a:off x="15710127" y="6612133"/>
            <a:ext cx="26390373" cy="20739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 and Figures</a:t>
            </a:r>
            <a:endParaRPr kumimoji="1" lang="zh-TW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9">
            <a:extLst>
              <a:ext uri="{FF2B5EF4-FFF2-40B4-BE49-F238E27FC236}">
                <a16:creationId xmlns:a16="http://schemas.microsoft.com/office/drawing/2014/main" id="{D672BA73-9F09-6BB7-79BC-32FA9A41F6A3}"/>
              </a:ext>
            </a:extLst>
          </p:cNvPr>
          <p:cNvSpPr/>
          <p:nvPr/>
        </p:nvSpPr>
        <p:spPr>
          <a:xfrm>
            <a:off x="35799723" y="4851868"/>
            <a:ext cx="5554753" cy="879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0"/>
              </a:lnSpc>
            </a:pPr>
            <a:r>
              <a:rPr lang="en" altLang="zh-TW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01234</a:t>
            </a:r>
          </a:p>
        </p:txBody>
      </p:sp>
    </p:spTree>
    <p:extLst>
      <p:ext uri="{BB962C8B-B14F-4D97-AF65-F5344CB8AC3E}">
        <p14:creationId xmlns:p14="http://schemas.microsoft.com/office/powerpoint/2010/main" val="3602044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14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Hough,Mackenzie C</dc:creator>
  <cp:lastModifiedBy>Hough,Mackenzie C</cp:lastModifiedBy>
  <cp:revision>4</cp:revision>
  <dcterms:created xsi:type="dcterms:W3CDTF">2023-01-13T20:08:49Z</dcterms:created>
  <dcterms:modified xsi:type="dcterms:W3CDTF">2026-07-27T15:36:35Z</dcterms:modified>
</cp:coreProperties>
</file>