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7188"/>
    <a:srgbClr val="288C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waves with gold dots&#10;&#10;AI-generated content may be incorrect.">
            <a:extLst>
              <a:ext uri="{FF2B5EF4-FFF2-40B4-BE49-F238E27FC236}">
                <a16:creationId xmlns:a16="http://schemas.microsoft.com/office/drawing/2014/main" id="{B707A0CC-7B0C-058D-DF7D-E7F4AA26A2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264297-9848-9DCF-4554-07DE5A449B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50831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001533-625F-E24F-0D0D-279E971711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30506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>
                    <a:lumMod val="9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8820E-D0DD-A18C-88D0-834F82E4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6F49-4F4B-46FB-8805-F694C6E1DD2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673E9-CC02-553A-46E3-A2676CF49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4347D-69F4-D0C5-82F6-41C38CD00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9FA4-1B70-42EA-9153-BC39DA3B5795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F0F9F6-9D49-E911-85DD-2CE4F376153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7819" y="976254"/>
            <a:ext cx="3296361" cy="240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228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01ACB-D84B-C71B-CB39-FFFB3FA17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A7DE0-DA20-8A2E-D8FB-9719FC0DC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F1634-305D-BCD1-9081-4A9168D0F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6F49-4F4B-46FB-8805-F694C6E1DD2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5D49D-1AAC-3706-6CE4-847C0C05B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6A0E2-8858-AED5-19C7-BF31B29AC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9FA4-1B70-42EA-9153-BC39DA3B5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2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3A3DA-FA58-0858-4168-873303D84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9B7C87-F9D0-7720-52EC-925B9F13F5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DF942B-86FB-74AD-BABE-9273409FC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6F49-4F4B-46FB-8805-F694C6E1DD2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444A4-2877-59CB-14CE-93EE1E473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984BC-196D-E649-A013-D8EAFA110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9FA4-1B70-42EA-9153-BC39DA3B5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40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A3050-E407-24E2-4141-19FC208CB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CC6CE-CDAA-8B26-ACCD-2616070E86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0524E8-036E-79E4-A8A9-5EB2E3363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5B8FDB-A008-ACDD-4DB1-61927DB70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6F49-4F4B-46FB-8805-F694C6E1DD2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0523D9-700C-286B-9BC9-ED22DF30E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AE4964-F411-DC62-6C0A-CC6546505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9FA4-1B70-42EA-9153-BC39DA3B5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628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5E17C-022E-56B5-6FA4-E40BA5D74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026E6A-0791-EDFE-44BA-ACC484910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2F02D8-F86D-EC6C-E6BC-1A173FFE2F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E8DDF-AAB2-BAFB-706C-CEDBFF553A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E8E672-E9EF-3114-5D19-12503D69E6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85D185-AC39-A008-80BB-27135F91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6F49-4F4B-46FB-8805-F694C6E1DD2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C2859E-7008-0620-04C9-6CE1F67A4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7EAEA7-3DD7-CCD7-191B-F23E41C26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9FA4-1B70-42EA-9153-BC39DA3B5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61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73CAD-2B7B-4939-C22F-0A9315AB3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097D6B-4F1F-268D-559D-B8C1CF9A6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6F49-4F4B-46FB-8805-F694C6E1DD2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444A1F-1711-2851-E31E-BF76DE54B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1F10E1-8CCA-1E72-29B3-C392A6836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9FA4-1B70-42EA-9153-BC39DA3B5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240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C62EB0-87F6-BB26-29A9-85281B343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6F49-4F4B-46FB-8805-F694C6E1DD2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35DFA6-E776-D424-FBBE-2B38B1280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520281-7F7D-C18B-6619-822A7FBAA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9FA4-1B70-42EA-9153-BC39DA3B5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88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997CE-7F36-70A1-D81E-4A31D8AC0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732B9-9DA0-E47D-F64E-7F0509D82E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E90D7-595F-8D88-BF83-B3FBC434AF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3995D9-ADE9-BC4A-D424-FDB2D5DC2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6F49-4F4B-46FB-8805-F694C6E1DD2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99273D-9A22-94AB-4B64-137E16C6F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91079D-86F5-E48F-65DA-635B9CBF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9FA4-1B70-42EA-9153-BC39DA3B5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090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563A2-8155-62E2-D799-E2635F16D5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A3F2C74-3D18-D93F-A6C8-B79D50099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88652-FB26-565B-51F2-490655A6D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3B79FC-D0C9-7223-CF4C-42091C8B7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6F49-4F4B-46FB-8805-F694C6E1DD2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2FD69-F2C7-FE36-F581-761D2C11D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903065-3287-019D-57A1-C95695FCD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9FA4-1B70-42EA-9153-BC39DA3B5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417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E10D6-DC76-E0B2-75D3-8C00A66E0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CCCB35-BAF4-8663-407C-6C16779670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AB00C-8B6F-E327-1274-563F5FE5A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6F49-4F4B-46FB-8805-F694C6E1DD2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C0BBC-C51D-F4D8-C47A-D00EFF1DC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CECDA6-6FC9-1F57-CE72-B007A5F95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9FA4-1B70-42EA-9153-BC39DA3B5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347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8B65FF-2DF9-32E8-D76D-47A8F34F1C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4723C2-479C-316B-A899-B8CC180AA2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BFFFA1-B7D8-BC07-D737-C9BB3A122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16F49-4F4B-46FB-8805-F694C6E1DD2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A160B-74A4-F752-3A90-00DA32DBD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67276-857B-232D-7338-B09C728C8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819FA4-1B70-42EA-9153-BC39DA3B5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92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70345EF-831E-D015-0567-0CC1D1AC272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7DED14-E26D-4C74-7553-DB67B0318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669EC7-7A50-0FB3-3867-03A4E33F3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343F8-8D9D-5BA1-257F-6FBA5DC1BF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416F49-4F4B-46FB-8805-F694C6E1DD2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F47EF7-D763-D68D-055B-A25B7108FC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C508D-69E7-733C-0FB0-BC49A9959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819FA4-1B70-42EA-9153-BC39DA3B57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365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9718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81CF1-E4A6-6AED-2D62-14099787A3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1479BD-495C-308E-2BAA-032B53D43D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872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853AD-2A29-AA3C-C8C9-BA5D0B08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1D7F7-0EEA-F8BB-D51A-36F53C1D6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327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mackenzie hough</dc:creator>
  <cp:lastModifiedBy>Conference Catalysts Human Resources</cp:lastModifiedBy>
  <cp:revision>5</cp:revision>
  <dcterms:created xsi:type="dcterms:W3CDTF">2024-06-28T13:35:01Z</dcterms:created>
  <dcterms:modified xsi:type="dcterms:W3CDTF">2026-10-03T12:20:44Z</dcterms:modified>
</cp:coreProperties>
</file>