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11430000" cy="1143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3" autoAdjust="0"/>
    <p:restoredTop sz="94660" autoAdjust="0"/>
  </p:normalViewPr>
  <p:slideViewPr>
    <p:cSldViewPr snapToGrid="0">
      <p:cViewPr varScale="1">
        <p:scale>
          <a:sx n="76" d="100"/>
          <a:sy n="76" d="100"/>
        </p:scale>
        <p:origin x="259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318C93-3AF8-8A18-35D4-2CF5ECC357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0" cy="1143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8688" y="2727338"/>
            <a:ext cx="9715500" cy="1277938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chemeClr val="bg1"/>
                </a:solidFill>
                <a:effectLst>
                  <a:outerShdw blurRad="203200" algn="l" rotWithShape="0">
                    <a:prstClr val="black">
                      <a:alpha val="57000"/>
                    </a:prstClr>
                  </a:outerShdw>
                </a:effectLst>
                <a:latin typeface="Poppins Bold" panose="00000800000000000000" pitchFamily="2" charset="0"/>
                <a:cs typeface="Poppins Bold" panose="00000800000000000000" pitchFamily="2" charset="0"/>
              </a:defRPr>
            </a:lvl1pPr>
          </a:lstStyle>
          <a:p>
            <a:r>
              <a:rPr lang="en-US" dirty="0"/>
              <a:t>ADD FIRST LAST NAME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71688" y="4158735"/>
            <a:ext cx="8572500" cy="2759603"/>
          </a:xfrm>
        </p:spPr>
        <p:txBody>
          <a:bodyPr/>
          <a:lstStyle>
            <a:lvl1pPr marL="0" indent="0" algn="r">
              <a:buNone/>
              <a:defRPr sz="3000">
                <a:solidFill>
                  <a:schemeClr val="bg1"/>
                </a:solidFill>
                <a:effectLst>
                  <a:outerShdw blurRad="203200" algn="l" rotWithShape="0">
                    <a:prstClr val="black">
                      <a:alpha val="57000"/>
                    </a:prstClr>
                  </a:outerShdw>
                </a:effectLst>
              </a:defRPr>
            </a:lvl1pPr>
            <a:lvl2pPr marL="571500" indent="0" algn="ctr">
              <a:buNone/>
              <a:defRPr sz="2500"/>
            </a:lvl2pPr>
            <a:lvl3pPr marL="1143000" indent="0" algn="ctr">
              <a:buNone/>
              <a:defRPr sz="2250"/>
            </a:lvl3pPr>
            <a:lvl4pPr marL="1714500" indent="0" algn="ctr">
              <a:buNone/>
              <a:defRPr sz="2000"/>
            </a:lvl4pPr>
            <a:lvl5pPr marL="2286000" indent="0" algn="ctr">
              <a:buNone/>
              <a:defRPr sz="2000"/>
            </a:lvl5pPr>
            <a:lvl6pPr marL="2857500" indent="0" algn="ctr">
              <a:buNone/>
              <a:defRPr sz="2000"/>
            </a:lvl6pPr>
            <a:lvl7pPr marL="3429000" indent="0" algn="ctr">
              <a:buNone/>
              <a:defRPr sz="2000"/>
            </a:lvl7pPr>
            <a:lvl8pPr marL="4000500" indent="0" algn="ctr">
              <a:buNone/>
              <a:defRPr sz="2000"/>
            </a:lvl8pPr>
            <a:lvl9pPr marL="4572000" indent="0" algn="ctr">
              <a:buNone/>
              <a:defRPr sz="2000"/>
            </a:lvl9pPr>
          </a:lstStyle>
          <a:p>
            <a:r>
              <a:rPr lang="en-US" dirty="0"/>
              <a:t>ADD JOB TITLE &amp; AFFILIATION HERE</a:t>
            </a:r>
          </a:p>
          <a:p>
            <a:r>
              <a:rPr lang="en-US" dirty="0"/>
              <a:t>ADD SESSION TITLE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9891D4B-6D05-BCD6-5F6C-B220E68FFF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1331" y="6633356"/>
            <a:ext cx="3321050" cy="413861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564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29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608542"/>
            <a:ext cx="2464594" cy="96863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608542"/>
            <a:ext cx="7250906" cy="96863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2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8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60" y="2849566"/>
            <a:ext cx="9858375" cy="4754562"/>
          </a:xfrm>
        </p:spPr>
        <p:txBody>
          <a:bodyPr anchor="b"/>
          <a:lstStyle>
            <a:lvl1pPr>
              <a:defRPr sz="7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60" y="7649107"/>
            <a:ext cx="9858375" cy="2500312"/>
          </a:xfrm>
        </p:spPr>
        <p:txBody>
          <a:bodyPr/>
          <a:lstStyle>
            <a:lvl1pPr marL="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1pPr>
            <a:lvl2pPr marL="571500" indent="0">
              <a:buNone/>
              <a:defRPr sz="2500">
                <a:solidFill>
                  <a:schemeClr val="tx1">
                    <a:tint val="82000"/>
                  </a:schemeClr>
                </a:solidFill>
              </a:defRPr>
            </a:lvl2pPr>
            <a:lvl3pPr marL="1143000" indent="0">
              <a:buNone/>
              <a:defRPr sz="2250">
                <a:solidFill>
                  <a:schemeClr val="tx1">
                    <a:tint val="82000"/>
                  </a:schemeClr>
                </a:solidFill>
              </a:defRPr>
            </a:lvl3pPr>
            <a:lvl4pPr marL="17145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4pPr>
            <a:lvl5pPr marL="22860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5pPr>
            <a:lvl6pPr marL="28575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6pPr>
            <a:lvl7pPr marL="34290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7pPr>
            <a:lvl8pPr marL="40005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8pPr>
            <a:lvl9pPr marL="45720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81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3042708"/>
            <a:ext cx="4857750" cy="7252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3042708"/>
            <a:ext cx="4857750" cy="7252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263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608544"/>
            <a:ext cx="9858375" cy="22092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3" y="2801938"/>
            <a:ext cx="4835425" cy="1373187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500" indent="0">
              <a:buNone/>
              <a:defRPr sz="2500" b="1"/>
            </a:lvl2pPr>
            <a:lvl3pPr marL="1143000" indent="0">
              <a:buNone/>
              <a:defRPr sz="2250" b="1"/>
            </a:lvl3pPr>
            <a:lvl4pPr marL="1714500" indent="0">
              <a:buNone/>
              <a:defRPr sz="2000" b="1"/>
            </a:lvl4pPr>
            <a:lvl5pPr marL="2286000" indent="0">
              <a:buNone/>
              <a:defRPr sz="2000" b="1"/>
            </a:lvl5pPr>
            <a:lvl6pPr marL="2857500" indent="0">
              <a:buNone/>
              <a:defRPr sz="2000" b="1"/>
            </a:lvl6pPr>
            <a:lvl7pPr marL="3429000" indent="0">
              <a:buNone/>
              <a:defRPr sz="2000" b="1"/>
            </a:lvl7pPr>
            <a:lvl8pPr marL="4000500" indent="0">
              <a:buNone/>
              <a:defRPr sz="2000" b="1"/>
            </a:lvl8pPr>
            <a:lvl9pPr marL="4572000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3" y="4175125"/>
            <a:ext cx="4835425" cy="6140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8" y="2801938"/>
            <a:ext cx="4859239" cy="1373187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500" indent="0">
              <a:buNone/>
              <a:defRPr sz="2500" b="1"/>
            </a:lvl2pPr>
            <a:lvl3pPr marL="1143000" indent="0">
              <a:buNone/>
              <a:defRPr sz="2250" b="1"/>
            </a:lvl3pPr>
            <a:lvl4pPr marL="1714500" indent="0">
              <a:buNone/>
              <a:defRPr sz="2000" b="1"/>
            </a:lvl4pPr>
            <a:lvl5pPr marL="2286000" indent="0">
              <a:buNone/>
              <a:defRPr sz="2000" b="1"/>
            </a:lvl5pPr>
            <a:lvl6pPr marL="2857500" indent="0">
              <a:buNone/>
              <a:defRPr sz="2000" b="1"/>
            </a:lvl6pPr>
            <a:lvl7pPr marL="3429000" indent="0">
              <a:buNone/>
              <a:defRPr sz="2000" b="1"/>
            </a:lvl7pPr>
            <a:lvl8pPr marL="4000500" indent="0">
              <a:buNone/>
              <a:defRPr sz="2000" b="1"/>
            </a:lvl8pPr>
            <a:lvl9pPr marL="4572000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8" y="4175125"/>
            <a:ext cx="4859239" cy="6140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2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99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71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762000"/>
            <a:ext cx="3686473" cy="26670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1645711"/>
            <a:ext cx="5786438" cy="8122708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1" y="3429000"/>
            <a:ext cx="3686473" cy="6352647"/>
          </a:xfrm>
        </p:spPr>
        <p:txBody>
          <a:bodyPr/>
          <a:lstStyle>
            <a:lvl1pPr marL="0" indent="0">
              <a:buNone/>
              <a:defRPr sz="2000"/>
            </a:lvl1pPr>
            <a:lvl2pPr marL="571500" indent="0">
              <a:buNone/>
              <a:defRPr sz="1750"/>
            </a:lvl2pPr>
            <a:lvl3pPr marL="1143000" indent="0">
              <a:buNone/>
              <a:defRPr sz="1500"/>
            </a:lvl3pPr>
            <a:lvl4pPr marL="1714500" indent="0">
              <a:buNone/>
              <a:defRPr sz="1250"/>
            </a:lvl4pPr>
            <a:lvl5pPr marL="2286000" indent="0">
              <a:buNone/>
              <a:defRPr sz="1250"/>
            </a:lvl5pPr>
            <a:lvl6pPr marL="2857500" indent="0">
              <a:buNone/>
              <a:defRPr sz="1250"/>
            </a:lvl6pPr>
            <a:lvl7pPr marL="3429000" indent="0">
              <a:buNone/>
              <a:defRPr sz="1250"/>
            </a:lvl7pPr>
            <a:lvl8pPr marL="4000500" indent="0">
              <a:buNone/>
              <a:defRPr sz="1250"/>
            </a:lvl8pPr>
            <a:lvl9pPr marL="4572000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06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762000"/>
            <a:ext cx="3686473" cy="26670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1645711"/>
            <a:ext cx="5786438" cy="8122708"/>
          </a:xfrm>
        </p:spPr>
        <p:txBody>
          <a:bodyPr anchor="t"/>
          <a:lstStyle>
            <a:lvl1pPr marL="0" indent="0">
              <a:buNone/>
              <a:defRPr sz="4000"/>
            </a:lvl1pPr>
            <a:lvl2pPr marL="571500" indent="0">
              <a:buNone/>
              <a:defRPr sz="3500"/>
            </a:lvl2pPr>
            <a:lvl3pPr marL="1143000" indent="0">
              <a:buNone/>
              <a:defRPr sz="3000"/>
            </a:lvl3pPr>
            <a:lvl4pPr marL="1714500" indent="0">
              <a:buNone/>
              <a:defRPr sz="2500"/>
            </a:lvl4pPr>
            <a:lvl5pPr marL="2286000" indent="0">
              <a:buNone/>
              <a:defRPr sz="2500"/>
            </a:lvl5pPr>
            <a:lvl6pPr marL="2857500" indent="0">
              <a:buNone/>
              <a:defRPr sz="2500"/>
            </a:lvl6pPr>
            <a:lvl7pPr marL="3429000" indent="0">
              <a:buNone/>
              <a:defRPr sz="2500"/>
            </a:lvl7pPr>
            <a:lvl8pPr marL="4000500" indent="0">
              <a:buNone/>
              <a:defRPr sz="2500"/>
            </a:lvl8pPr>
            <a:lvl9pPr marL="4572000" indent="0">
              <a:buNone/>
              <a:defRPr sz="2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1" y="3429000"/>
            <a:ext cx="3686473" cy="6352647"/>
          </a:xfrm>
        </p:spPr>
        <p:txBody>
          <a:bodyPr/>
          <a:lstStyle>
            <a:lvl1pPr marL="0" indent="0">
              <a:buNone/>
              <a:defRPr sz="2000"/>
            </a:lvl1pPr>
            <a:lvl2pPr marL="571500" indent="0">
              <a:buNone/>
              <a:defRPr sz="1750"/>
            </a:lvl2pPr>
            <a:lvl3pPr marL="1143000" indent="0">
              <a:buNone/>
              <a:defRPr sz="1500"/>
            </a:lvl3pPr>
            <a:lvl4pPr marL="1714500" indent="0">
              <a:buNone/>
              <a:defRPr sz="1250"/>
            </a:lvl4pPr>
            <a:lvl5pPr marL="2286000" indent="0">
              <a:buNone/>
              <a:defRPr sz="1250"/>
            </a:lvl5pPr>
            <a:lvl6pPr marL="2857500" indent="0">
              <a:buNone/>
              <a:defRPr sz="1250"/>
            </a:lvl6pPr>
            <a:lvl7pPr marL="3429000" indent="0">
              <a:buNone/>
              <a:defRPr sz="1250"/>
            </a:lvl7pPr>
            <a:lvl8pPr marL="4000500" indent="0">
              <a:buNone/>
              <a:defRPr sz="1250"/>
            </a:lvl8pPr>
            <a:lvl9pPr marL="4572000" indent="0">
              <a:buNone/>
              <a:defRPr sz="12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05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608544"/>
            <a:ext cx="9858375" cy="2209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3042708"/>
            <a:ext cx="9858375" cy="725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3" y="10593919"/>
            <a:ext cx="257175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98DEFA-5F19-4A43-AB78-0EA00FD3708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10593919"/>
            <a:ext cx="3857625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10593919"/>
            <a:ext cx="257175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17D1-D015-4BFE-A6D4-CA4AE1A32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1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43000" rtl="0" eaLnBrk="1" latinLnBrk="0" hangingPunct="1">
        <a:lnSpc>
          <a:spcPct val="90000"/>
        </a:lnSpc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1143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57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2000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3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6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7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9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000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2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EC4CCC-0A41-C528-3331-DC514E613D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 FIRST LAST NAME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722F4E-62FE-9D55-D9B9-F85320DE90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ADD JOB TITLE &amp; AFFILIATION HERE</a:t>
            </a:r>
          </a:p>
          <a:p>
            <a:r>
              <a:rPr lang="en-US" dirty="0"/>
              <a:t>ADD SESSION TITLE HERE</a:t>
            </a:r>
          </a:p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86CB255-EEA8-3DDF-AE62-85E9277144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5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2C913-2BDF-BC33-F6A6-4A132BD44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71939-DA37-6350-99E7-CDFDD1176C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 FIRST LAST NAME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72FB3F-771B-B92F-9391-5AA2A6463E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ADD JOB TITLE &amp; AFFILIATION HERE</a:t>
            </a:r>
          </a:p>
          <a:p>
            <a:r>
              <a:rPr lang="en-US" dirty="0"/>
              <a:t>ADD SESSION TITLE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601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30</Words>
  <Application>Microsoft Office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Poppins Bold</vt:lpstr>
      <vt:lpstr>Office Theme</vt:lpstr>
      <vt:lpstr>ADD FIRST LAST NAME HERE</vt:lpstr>
      <vt:lpstr>ADD FIRST LAST NAME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Hough,Mackenzie C</dc:creator>
  <cp:lastModifiedBy>Hough,Mackenzie C</cp:lastModifiedBy>
  <cp:revision>4</cp:revision>
  <dcterms:created xsi:type="dcterms:W3CDTF">2026-05-22T14:20:22Z</dcterms:created>
  <dcterms:modified xsi:type="dcterms:W3CDTF">2026-07-22T13:05:10Z</dcterms:modified>
</cp:coreProperties>
</file>