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5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1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FA943BF-72E7-2931-1196-2EC7DFCD67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EADA61-EBC7-E5AB-F8DE-5D35F636F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34419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39701C-C774-2C74-A667-D6B2A57EE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409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5136-F4BD-98A6-712A-3F740B85D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08E0A-F15C-2B44-15B1-1776F786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09FEF-2670-57E8-994A-72E633578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D49B5E-43EF-83AD-3EE5-23A3545648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44" y="609600"/>
            <a:ext cx="3236512" cy="301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4B42C-92AB-6568-7B8C-DCB55669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2F8009-6EFD-138E-DEAF-6CB7AD9DE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38D51-C7A4-11D7-7C2F-F01312344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2D254-2C51-6B8C-CDF0-906BE3806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5BAF8-522E-AB53-785B-14045F16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1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F07446-A230-B79B-95FE-FC4C5D0F50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1D473-AAEC-84D9-9952-990DE36E0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11153-CD69-E3AE-1956-C890E402A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D6ED2-4D44-D2CF-757A-7D7EEE99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5EDFD-027C-22AF-5F20-24584134C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9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61859-0E4E-9192-3AB7-A26D0006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B917B-1C92-3354-BF31-5C8A2266A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50A3C-D156-1331-EA51-68B2864FE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F47D2-DFE2-3A2E-236E-E426B2B43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4C57F-4163-E6A3-8211-D939E7F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34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51766-65CF-E90A-883F-D8833F50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86F99-21A7-5601-6D40-3DCCB345F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5DBBE-C1AE-939C-E2A4-8621AE38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3110A-044E-EDE9-A34D-C1D5AE7AE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15201-381F-520C-BE80-ECEB9020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9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33773-20F7-492E-C87A-133D31BF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464D4-B7EF-6904-AFAC-3E39551FA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F0876E-3585-89CC-5B27-31199FB67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1C2B7-7E45-8F38-8388-C8D99C8A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8F672-0E0A-B43C-8C08-B96CEF21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E3882-B1A8-2ABE-7908-D0813836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56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8AEEE-D390-EBDF-D6FA-03E7A6AC8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68F2B-7B0D-B116-3CE9-D6977EBEE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358BEF-61ED-427D-E062-3DBA04215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80DA7E-C9AC-DAA3-4E25-3538825F5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5C9508-B83E-D122-E319-0F9F5D45C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55F710-D7F5-9417-452C-E9933C7F4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288360-F6BC-BD69-0F94-FF8FB7A5D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03E1B9-AC99-A738-B8EC-7CBCE0CE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8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FB89F-180F-82CC-8DDA-90E43176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4FC82F-CA05-22EA-6F17-3D754AFF4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8BBC11-8E63-45C4-AE89-E0B6E516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F8106-6D4B-0294-CBCE-46F090A0D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6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B5CE30-0698-52E9-A335-F7E934E5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357F7-22CC-2AD7-082C-395BCF8A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38641-8A7C-C5C8-439C-F99448389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61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D874C-1342-8149-56BB-4F981FECF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F0FE0-8086-B651-D1CE-AEA62D81B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A20E1-9806-1B3F-9BDE-7CD61463F8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DF395-5E96-7BC0-FCFE-3EDFF7B5C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4539D0-A1AD-908B-AC84-28D24B636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976D7-FAF3-D413-A736-625663752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7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843AF-52BE-31A8-B13C-954244FF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466EF2-A152-0715-BAFD-243E170548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E51EF6-25E3-6AE4-B97B-46D26233B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34377-E0FC-5280-2FC2-5FDD7F84F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7F533D-A7E6-A82F-4882-D14B60747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1E75C-260A-7DF0-B57A-05740BFE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0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B5BEF4-C822-BEA3-83B8-26939BADAF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8BC3BF-CAC6-A659-D877-45C64366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E0D9C-0874-1650-228B-F0BA9236F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83C88-54D6-443B-6C45-F4EDCB54B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51C01B-91D6-4EC7-911E-0C12741C136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265BD-7E01-B29D-9E0F-6CE01475B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EA51A-5B33-22FC-86E6-0FFDC0556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1A64E2-24D5-4A14-ADDD-1756EE4C4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39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C5C6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0EC57-4B4A-84A9-3C9B-09C21133F1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5D3FDF-F3F4-D37C-A8E0-CE9EF4F25A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02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530AC-AE32-37B7-87C5-5BAF05915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CBAC0-A832-6D0E-6907-AD2A96BC0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46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Hough,Mackenzie C</dc:creator>
  <cp:lastModifiedBy>Hough,Mackenzie C</cp:lastModifiedBy>
  <cp:revision>2</cp:revision>
  <dcterms:created xsi:type="dcterms:W3CDTF">2026-07-01T20:14:40Z</dcterms:created>
  <dcterms:modified xsi:type="dcterms:W3CDTF">2026-07-01T20:15:21Z</dcterms:modified>
</cp:coreProperties>
</file>