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Play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ZFyZsSYcVsRh1yM6H9GCZCb5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d7a664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d7a664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 blue rectangle with white lines and a yellow border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24000" y="24511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24000" y="49307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3" descr="A black and white sign with yellow and blu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012" y="926712"/>
            <a:ext cx="3609976" cy="250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background with a yellow border&#10;&#10;AI-generated content may be incorrect.">
            <a:extLst>
              <a:ext uri="{FF2B5EF4-FFF2-40B4-BE49-F238E27FC236}">
                <a16:creationId xmlns:a16="http://schemas.microsoft.com/office/drawing/2014/main" id="{76782061-60F0-7AE8-D809-87FEBFE5EF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75A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1D275A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524000" y="21653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4294967295"/>
          </p:nvPr>
        </p:nvSpPr>
        <p:spPr>
          <a:xfrm>
            <a:off x="1524000" y="46450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d7a664a9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9d7a664a9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Play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Hough,Mackenzie C</dc:creator>
  <cp:lastModifiedBy>Hough,Mackenzie C</cp:lastModifiedBy>
  <cp:revision>1</cp:revision>
  <dcterms:created xsi:type="dcterms:W3CDTF">2025-10-27T13:00:45Z</dcterms:created>
  <dcterms:modified xsi:type="dcterms:W3CDTF">2025-11-12T22:37:22Z</dcterms:modified>
</cp:coreProperties>
</file>