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0267275" cy="42794238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63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63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63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63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63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63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63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63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63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6" roundtripDataSignature="AMtx7mgr8fnKH6eI0VDQPwy/fS42/nhjm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30"/>
  </p:normalViewPr>
  <p:slideViewPr>
    <p:cSldViewPr snapToGrid="0">
      <p:cViewPr>
        <p:scale>
          <a:sx n="10" d="100"/>
          <a:sy n="10" d="100"/>
        </p:scale>
        <p:origin x="2875" y="6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customschemas.google.com/relationships/presentationmetadata" Target="metadata"/><Relationship Id="rId10" Type="http://schemas.openxmlformats.org/officeDocument/2006/relationships/tableStyles" Target="tableStyles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63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63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63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63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63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63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63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63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63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userDrawn="1">
  <p:cSld name="Title and Conten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3" descr="A screenshot of a computer screen&#10;&#10;AI-generated content may be incorrect."/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0" y="4394"/>
            <a:ext cx="30267275" cy="42785451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Content Placeholder 2">
            <a:extLst>
              <a:ext uri="{FF2B5EF4-FFF2-40B4-BE49-F238E27FC236}">
                <a16:creationId xmlns:a16="http://schemas.microsoft.com/office/drawing/2014/main" id="{DE6882DF-8A3F-6F4B-FD01-3880358B24A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87890" y="7166524"/>
            <a:ext cx="13452122" cy="8448512"/>
          </a:xfrm>
        </p:spPr>
        <p:txBody>
          <a:bodyPr>
            <a:normAutofit/>
          </a:bodyPr>
          <a:lstStyle>
            <a:lvl1pPr marL="0" indent="0">
              <a:buNone/>
              <a:defRPr sz="397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/>
              <a:t>Add your text here</a:t>
            </a:r>
          </a:p>
        </p:txBody>
      </p:sp>
      <p:sp>
        <p:nvSpPr>
          <p:cNvPr id="55" name="Content Placeholder 2">
            <a:extLst>
              <a:ext uri="{FF2B5EF4-FFF2-40B4-BE49-F238E27FC236}">
                <a16:creationId xmlns:a16="http://schemas.microsoft.com/office/drawing/2014/main" id="{1D49D83E-0C1E-F6B0-D8C1-553BEB7BC4BD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15627583" y="7166524"/>
            <a:ext cx="13452122" cy="8448512"/>
          </a:xfrm>
        </p:spPr>
        <p:txBody>
          <a:bodyPr>
            <a:normAutofit/>
          </a:bodyPr>
          <a:lstStyle>
            <a:lvl1pPr marL="0" indent="0">
              <a:buNone/>
              <a:defRPr sz="397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/>
              <a:t>Add your text here</a:t>
            </a:r>
          </a:p>
        </p:txBody>
      </p:sp>
      <p:sp>
        <p:nvSpPr>
          <p:cNvPr id="56" name="Content Placeholder 2">
            <a:extLst>
              <a:ext uri="{FF2B5EF4-FFF2-40B4-BE49-F238E27FC236}">
                <a16:creationId xmlns:a16="http://schemas.microsoft.com/office/drawing/2014/main" id="{CD5F942A-68BD-C440-9FF9-BAFB8E94D580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966871" y="17905802"/>
            <a:ext cx="13452122" cy="8448512"/>
          </a:xfrm>
        </p:spPr>
        <p:txBody>
          <a:bodyPr>
            <a:normAutofit/>
          </a:bodyPr>
          <a:lstStyle>
            <a:lvl1pPr marL="0" indent="0">
              <a:buNone/>
              <a:defRPr sz="397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/>
              <a:t>Add your text here</a:t>
            </a:r>
          </a:p>
        </p:txBody>
      </p:sp>
      <p:sp>
        <p:nvSpPr>
          <p:cNvPr id="57" name="Content Placeholder 2">
            <a:extLst>
              <a:ext uri="{FF2B5EF4-FFF2-40B4-BE49-F238E27FC236}">
                <a16:creationId xmlns:a16="http://schemas.microsoft.com/office/drawing/2014/main" id="{179A64E0-3752-544F-852E-F9AC927167C7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15606564" y="17905802"/>
            <a:ext cx="13452122" cy="8448512"/>
          </a:xfrm>
        </p:spPr>
        <p:txBody>
          <a:bodyPr>
            <a:normAutofit/>
          </a:bodyPr>
          <a:lstStyle>
            <a:lvl1pPr marL="0" indent="0">
              <a:buNone/>
              <a:defRPr sz="397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/>
              <a:t>Add your text here</a:t>
            </a:r>
          </a:p>
        </p:txBody>
      </p:sp>
      <p:sp>
        <p:nvSpPr>
          <p:cNvPr id="58" name="Content Placeholder 2">
            <a:extLst>
              <a:ext uri="{FF2B5EF4-FFF2-40B4-BE49-F238E27FC236}">
                <a16:creationId xmlns:a16="http://schemas.microsoft.com/office/drawing/2014/main" id="{9E233B55-84F3-10D6-EFD5-8DE277777086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987890" y="28784863"/>
            <a:ext cx="13452122" cy="8448512"/>
          </a:xfrm>
        </p:spPr>
        <p:txBody>
          <a:bodyPr>
            <a:normAutofit/>
          </a:bodyPr>
          <a:lstStyle>
            <a:lvl1pPr marL="0" indent="0">
              <a:buNone/>
              <a:defRPr sz="397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/>
              <a:t>Add your text here</a:t>
            </a:r>
          </a:p>
        </p:txBody>
      </p:sp>
      <p:sp>
        <p:nvSpPr>
          <p:cNvPr id="59" name="Content Placeholder 2">
            <a:extLst>
              <a:ext uri="{FF2B5EF4-FFF2-40B4-BE49-F238E27FC236}">
                <a16:creationId xmlns:a16="http://schemas.microsoft.com/office/drawing/2014/main" id="{54C77518-AD58-82C6-A03D-EA9C95F4DFFC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5627583" y="28784863"/>
            <a:ext cx="13452122" cy="8448512"/>
          </a:xfrm>
        </p:spPr>
        <p:txBody>
          <a:bodyPr>
            <a:normAutofit/>
          </a:bodyPr>
          <a:lstStyle>
            <a:lvl1pPr marL="0" indent="0">
              <a:buNone/>
              <a:defRPr sz="397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/>
              <a:t>Add your text here</a:t>
            </a:r>
          </a:p>
        </p:txBody>
      </p:sp>
      <p:sp>
        <p:nvSpPr>
          <p:cNvPr id="60" name="Content Placeholder 2">
            <a:extLst>
              <a:ext uri="{FF2B5EF4-FFF2-40B4-BE49-F238E27FC236}">
                <a16:creationId xmlns:a16="http://schemas.microsoft.com/office/drawing/2014/main" id="{F74394B5-E80F-414F-1C53-CD439BFC91A4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966869" y="39825698"/>
            <a:ext cx="28112834" cy="2017555"/>
          </a:xfrm>
        </p:spPr>
        <p:txBody>
          <a:bodyPr>
            <a:normAutofit/>
          </a:bodyPr>
          <a:lstStyle>
            <a:lvl1pPr marL="0" indent="0">
              <a:buNone/>
              <a:defRPr sz="397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/>
              <a:t>Add your text here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590EAC36-1A3D-D290-BCF6-F0975FE23971}"/>
              </a:ext>
            </a:extLst>
          </p:cNvPr>
          <p:cNvSpPr/>
          <p:nvPr userDrawn="1"/>
        </p:nvSpPr>
        <p:spPr>
          <a:xfrm>
            <a:off x="8495244" y="950988"/>
            <a:ext cx="12796947" cy="42426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337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8EA68BBD-60AB-7636-B097-92EF9316D982}"/>
              </a:ext>
            </a:extLst>
          </p:cNvPr>
          <p:cNvSpPr/>
          <p:nvPr userDrawn="1"/>
        </p:nvSpPr>
        <p:spPr>
          <a:xfrm>
            <a:off x="3387642" y="6225308"/>
            <a:ext cx="9265762" cy="752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337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AB963724-FD85-365D-6904-640CFD849BF4}"/>
              </a:ext>
            </a:extLst>
          </p:cNvPr>
          <p:cNvSpPr/>
          <p:nvPr userDrawn="1"/>
        </p:nvSpPr>
        <p:spPr>
          <a:xfrm>
            <a:off x="17571836" y="6225305"/>
            <a:ext cx="9265762" cy="752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337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A7E76566-7882-1138-F7FB-6163866DBCF4}"/>
              </a:ext>
            </a:extLst>
          </p:cNvPr>
          <p:cNvSpPr/>
          <p:nvPr userDrawn="1"/>
        </p:nvSpPr>
        <p:spPr>
          <a:xfrm>
            <a:off x="3308823" y="17153728"/>
            <a:ext cx="9265762" cy="752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337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5022E3B6-D931-FCAF-A5F4-873BCD9B5F7D}"/>
              </a:ext>
            </a:extLst>
          </p:cNvPr>
          <p:cNvSpPr/>
          <p:nvPr userDrawn="1"/>
        </p:nvSpPr>
        <p:spPr>
          <a:xfrm>
            <a:off x="17493017" y="17153725"/>
            <a:ext cx="9265762" cy="752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337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3777761C-0A89-BFE3-133C-F9D21C28C21B}"/>
              </a:ext>
            </a:extLst>
          </p:cNvPr>
          <p:cNvSpPr/>
          <p:nvPr userDrawn="1"/>
        </p:nvSpPr>
        <p:spPr>
          <a:xfrm>
            <a:off x="3813278" y="27924524"/>
            <a:ext cx="9265762" cy="752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337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62E6473B-5713-8D99-56CD-42EA7CFB27F1}"/>
              </a:ext>
            </a:extLst>
          </p:cNvPr>
          <p:cNvSpPr/>
          <p:nvPr userDrawn="1"/>
        </p:nvSpPr>
        <p:spPr>
          <a:xfrm>
            <a:off x="17997471" y="27924521"/>
            <a:ext cx="9265762" cy="752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337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8F0943AF-715C-4FAD-2F21-7A724B8A3989}"/>
              </a:ext>
            </a:extLst>
          </p:cNvPr>
          <p:cNvSpPr/>
          <p:nvPr userDrawn="1"/>
        </p:nvSpPr>
        <p:spPr>
          <a:xfrm>
            <a:off x="4317733" y="38793076"/>
            <a:ext cx="20190354" cy="752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337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>
            <a:spLocks noGrp="1"/>
          </p:cNvSpPr>
          <p:nvPr>
            <p:ph type="title"/>
          </p:nvPr>
        </p:nvSpPr>
        <p:spPr>
          <a:xfrm>
            <a:off x="2080875" y="2278406"/>
            <a:ext cx="26105525" cy="8271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body" idx="1"/>
          </p:nvPr>
        </p:nvSpPr>
        <p:spPr>
          <a:xfrm rot="5400000">
            <a:off x="1557361" y="11915499"/>
            <a:ext cx="27152553" cy="26105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513149" lvl="0" indent="-1134862" algn="l">
              <a:lnSpc>
                <a:spcPct val="90000"/>
              </a:lnSpc>
              <a:spcBef>
                <a:spcPts val="331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3026298" lvl="1" indent="-1134862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4539447" lvl="2" indent="-1134862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6052596" lvl="3" indent="-1134862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7565746" lvl="4" indent="-1134862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9078895" lvl="5" indent="-1134862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0592044" lvl="6" indent="-1134862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2105193" lvl="7" indent="-1134862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3618342" lvl="8" indent="-1134862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dt" idx="10"/>
          </p:nvPr>
        </p:nvSpPr>
        <p:spPr>
          <a:xfrm>
            <a:off x="2080875" y="39663928"/>
            <a:ext cx="6810137" cy="2278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ftr" idx="11"/>
          </p:nvPr>
        </p:nvSpPr>
        <p:spPr>
          <a:xfrm>
            <a:off x="10026035" y="39663928"/>
            <a:ext cx="10215205" cy="2278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2"/>
          <p:cNvSpPr txBox="1">
            <a:spLocks noGrp="1"/>
          </p:cNvSpPr>
          <p:nvPr>
            <p:ph type="sldNum" idx="12"/>
          </p:nvPr>
        </p:nvSpPr>
        <p:spPr>
          <a:xfrm>
            <a:off x="21376263" y="39663928"/>
            <a:ext cx="6810137" cy="2278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>
            <a:spLocks noGrp="1"/>
          </p:cNvSpPr>
          <p:nvPr>
            <p:ph type="title"/>
          </p:nvPr>
        </p:nvSpPr>
        <p:spPr>
          <a:xfrm rot="5400000">
            <a:off x="6790144" y="17148279"/>
            <a:ext cx="36266140" cy="65263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3"/>
          <p:cNvSpPr txBox="1">
            <a:spLocks noGrp="1"/>
          </p:cNvSpPr>
          <p:nvPr>
            <p:ph type="body" idx="1"/>
          </p:nvPr>
        </p:nvSpPr>
        <p:spPr>
          <a:xfrm rot="5400000">
            <a:off x="-6451789" y="10811068"/>
            <a:ext cx="36266140" cy="192008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513149" lvl="0" indent="-1134862" algn="l">
              <a:lnSpc>
                <a:spcPct val="90000"/>
              </a:lnSpc>
              <a:spcBef>
                <a:spcPts val="331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3026298" lvl="1" indent="-1134862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4539447" lvl="2" indent="-1134862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6052596" lvl="3" indent="-1134862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7565746" lvl="4" indent="-1134862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9078895" lvl="5" indent="-1134862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0592044" lvl="6" indent="-1134862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2105193" lvl="7" indent="-1134862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3618342" lvl="8" indent="-1134862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8" name="Google Shape;88;p13"/>
          <p:cNvSpPr txBox="1">
            <a:spLocks noGrp="1"/>
          </p:cNvSpPr>
          <p:nvPr>
            <p:ph type="dt" idx="10"/>
          </p:nvPr>
        </p:nvSpPr>
        <p:spPr>
          <a:xfrm>
            <a:off x="2080875" y="39663928"/>
            <a:ext cx="6810137" cy="2278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3"/>
          <p:cNvSpPr txBox="1">
            <a:spLocks noGrp="1"/>
          </p:cNvSpPr>
          <p:nvPr>
            <p:ph type="ftr" idx="11"/>
          </p:nvPr>
        </p:nvSpPr>
        <p:spPr>
          <a:xfrm>
            <a:off x="10026035" y="39663928"/>
            <a:ext cx="10215205" cy="2278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3"/>
          <p:cNvSpPr txBox="1">
            <a:spLocks noGrp="1"/>
          </p:cNvSpPr>
          <p:nvPr>
            <p:ph type="sldNum" idx="12"/>
          </p:nvPr>
        </p:nvSpPr>
        <p:spPr>
          <a:xfrm>
            <a:off x="21376263" y="39663928"/>
            <a:ext cx="6810137" cy="2278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4"/>
          <p:cNvSpPr txBox="1">
            <a:spLocks noGrp="1"/>
          </p:cNvSpPr>
          <p:nvPr>
            <p:ph type="ctrTitle"/>
          </p:nvPr>
        </p:nvSpPr>
        <p:spPr>
          <a:xfrm>
            <a:off x="2270046" y="7003599"/>
            <a:ext cx="25727184" cy="14898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19858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subTitle" idx="1"/>
          </p:nvPr>
        </p:nvSpPr>
        <p:spPr>
          <a:xfrm>
            <a:off x="3783410" y="22476887"/>
            <a:ext cx="22700456" cy="10332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331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7943"/>
            </a:lvl1pPr>
            <a:lvl2pPr lvl="1" algn="ctr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6619"/>
            </a:lvl2pPr>
            <a:lvl3pPr lvl="2" algn="ctr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5957"/>
            </a:lvl3pPr>
            <a:lvl4pPr lvl="3" algn="ctr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5295"/>
            </a:lvl4pPr>
            <a:lvl5pPr lvl="4" algn="ctr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5295"/>
            </a:lvl5pPr>
            <a:lvl6pPr lvl="5" algn="ctr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5295"/>
            </a:lvl6pPr>
            <a:lvl7pPr lvl="6" algn="ctr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5295"/>
            </a:lvl7pPr>
            <a:lvl8pPr lvl="7" algn="ctr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5295"/>
            </a:lvl8pPr>
            <a:lvl9pPr lvl="8" algn="ctr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5295"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dt" idx="10"/>
          </p:nvPr>
        </p:nvSpPr>
        <p:spPr>
          <a:xfrm>
            <a:off x="2080875" y="39663928"/>
            <a:ext cx="6810137" cy="2278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ftr" idx="11"/>
          </p:nvPr>
        </p:nvSpPr>
        <p:spPr>
          <a:xfrm>
            <a:off x="10026035" y="39663928"/>
            <a:ext cx="10215205" cy="2278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sldNum" idx="12"/>
          </p:nvPr>
        </p:nvSpPr>
        <p:spPr>
          <a:xfrm>
            <a:off x="21376263" y="39663928"/>
            <a:ext cx="6810137" cy="2278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 txBox="1">
            <a:spLocks noGrp="1"/>
          </p:cNvSpPr>
          <p:nvPr>
            <p:ph type="title"/>
          </p:nvPr>
        </p:nvSpPr>
        <p:spPr>
          <a:xfrm>
            <a:off x="2065112" y="10668855"/>
            <a:ext cx="26105525" cy="178012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19858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1"/>
          </p:nvPr>
        </p:nvSpPr>
        <p:spPr>
          <a:xfrm>
            <a:off x="2065112" y="28638471"/>
            <a:ext cx="26105525" cy="9361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513149" lvl="0" indent="-756575" algn="l">
              <a:lnSpc>
                <a:spcPct val="90000"/>
              </a:lnSpc>
              <a:spcBef>
                <a:spcPts val="331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7943">
                <a:solidFill>
                  <a:schemeClr val="dk1"/>
                </a:solidFill>
              </a:defRPr>
            </a:lvl1pPr>
            <a:lvl2pPr marL="3026298" lvl="1" indent="-756575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6619">
                <a:solidFill>
                  <a:srgbClr val="888888"/>
                </a:solidFill>
              </a:defRPr>
            </a:lvl2pPr>
            <a:lvl3pPr marL="4539447" lvl="2" indent="-756575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5957">
                <a:solidFill>
                  <a:srgbClr val="888888"/>
                </a:solidFill>
              </a:defRPr>
            </a:lvl3pPr>
            <a:lvl4pPr marL="6052596" lvl="3" indent="-756575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5295">
                <a:solidFill>
                  <a:srgbClr val="888888"/>
                </a:solidFill>
              </a:defRPr>
            </a:lvl4pPr>
            <a:lvl5pPr marL="7565746" lvl="4" indent="-756575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5295">
                <a:solidFill>
                  <a:srgbClr val="888888"/>
                </a:solidFill>
              </a:defRPr>
            </a:lvl5pPr>
            <a:lvl6pPr marL="9078895" lvl="5" indent="-756575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5295">
                <a:solidFill>
                  <a:srgbClr val="888888"/>
                </a:solidFill>
              </a:defRPr>
            </a:lvl6pPr>
            <a:lvl7pPr marL="10592044" lvl="6" indent="-756575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5295">
                <a:solidFill>
                  <a:srgbClr val="888888"/>
                </a:solidFill>
              </a:defRPr>
            </a:lvl7pPr>
            <a:lvl8pPr marL="12105193" lvl="7" indent="-756575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5295">
                <a:solidFill>
                  <a:srgbClr val="888888"/>
                </a:solidFill>
              </a:defRPr>
            </a:lvl8pPr>
            <a:lvl9pPr marL="13618342" lvl="8" indent="-756575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5295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2080875" y="39663928"/>
            <a:ext cx="6810137" cy="2278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10026035" y="39663928"/>
            <a:ext cx="10215205" cy="2278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21376263" y="39663928"/>
            <a:ext cx="6810137" cy="2278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2080875" y="2278406"/>
            <a:ext cx="26105525" cy="8271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2080875" y="11391985"/>
            <a:ext cx="12863592" cy="27152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513149" lvl="0" indent="-1134862" algn="l">
              <a:lnSpc>
                <a:spcPct val="90000"/>
              </a:lnSpc>
              <a:spcBef>
                <a:spcPts val="331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3026298" lvl="1" indent="-1134862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4539447" lvl="2" indent="-1134862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6052596" lvl="3" indent="-1134862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7565746" lvl="4" indent="-1134862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9078895" lvl="5" indent="-1134862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0592044" lvl="6" indent="-1134862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2105193" lvl="7" indent="-1134862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3618342" lvl="8" indent="-1134862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15322808" y="11391985"/>
            <a:ext cx="12863592" cy="27152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513149" lvl="0" indent="-1134862" algn="l">
              <a:lnSpc>
                <a:spcPct val="90000"/>
              </a:lnSpc>
              <a:spcBef>
                <a:spcPts val="331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3026298" lvl="1" indent="-1134862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4539447" lvl="2" indent="-1134862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6052596" lvl="3" indent="-1134862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7565746" lvl="4" indent="-1134862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9078895" lvl="5" indent="-1134862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0592044" lvl="6" indent="-1134862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2105193" lvl="7" indent="-1134862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3618342" lvl="8" indent="-1134862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dt" idx="10"/>
          </p:nvPr>
        </p:nvSpPr>
        <p:spPr>
          <a:xfrm>
            <a:off x="2080875" y="39663928"/>
            <a:ext cx="6810137" cy="2278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ftr" idx="11"/>
          </p:nvPr>
        </p:nvSpPr>
        <p:spPr>
          <a:xfrm>
            <a:off x="10026035" y="39663928"/>
            <a:ext cx="10215205" cy="2278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sldNum" idx="12"/>
          </p:nvPr>
        </p:nvSpPr>
        <p:spPr>
          <a:xfrm>
            <a:off x="21376263" y="39663928"/>
            <a:ext cx="6810137" cy="2278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 txBox="1">
            <a:spLocks noGrp="1"/>
          </p:cNvSpPr>
          <p:nvPr>
            <p:ph type="title"/>
          </p:nvPr>
        </p:nvSpPr>
        <p:spPr>
          <a:xfrm>
            <a:off x="2084817" y="2278406"/>
            <a:ext cx="26105525" cy="8271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body" idx="1"/>
          </p:nvPr>
        </p:nvSpPr>
        <p:spPr>
          <a:xfrm>
            <a:off x="2084821" y="10490537"/>
            <a:ext cx="12804474" cy="5141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1513149" lvl="0" indent="-756575" algn="l">
              <a:lnSpc>
                <a:spcPct val="90000"/>
              </a:lnSpc>
              <a:spcBef>
                <a:spcPts val="331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7943" b="1"/>
            </a:lvl1pPr>
            <a:lvl2pPr marL="3026298" lvl="1" indent="-756575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6619" b="1"/>
            </a:lvl2pPr>
            <a:lvl3pPr marL="4539447" lvl="2" indent="-756575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5957" b="1"/>
            </a:lvl3pPr>
            <a:lvl4pPr marL="6052596" lvl="3" indent="-756575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5295" b="1"/>
            </a:lvl4pPr>
            <a:lvl5pPr marL="7565746" lvl="4" indent="-756575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5295" b="1"/>
            </a:lvl5pPr>
            <a:lvl6pPr marL="9078895" lvl="5" indent="-756575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5295" b="1"/>
            </a:lvl6pPr>
            <a:lvl7pPr marL="10592044" lvl="6" indent="-756575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5295" b="1"/>
            </a:lvl7pPr>
            <a:lvl8pPr marL="12105193" lvl="7" indent="-756575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5295" b="1"/>
            </a:lvl8pPr>
            <a:lvl9pPr marL="13618342" lvl="8" indent="-756575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5295" b="1"/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body" idx="2"/>
          </p:nvPr>
        </p:nvSpPr>
        <p:spPr>
          <a:xfrm>
            <a:off x="2084821" y="15631783"/>
            <a:ext cx="12804474" cy="2299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513149" lvl="0" indent="-1134862" algn="l">
              <a:lnSpc>
                <a:spcPct val="90000"/>
              </a:lnSpc>
              <a:spcBef>
                <a:spcPts val="331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3026298" lvl="1" indent="-1134862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4539447" lvl="2" indent="-1134862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6052596" lvl="3" indent="-1134862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7565746" lvl="4" indent="-1134862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9078895" lvl="5" indent="-1134862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0592044" lvl="6" indent="-1134862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2105193" lvl="7" indent="-1134862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3618342" lvl="8" indent="-1134862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body" idx="3"/>
          </p:nvPr>
        </p:nvSpPr>
        <p:spPr>
          <a:xfrm>
            <a:off x="15322813" y="10490537"/>
            <a:ext cx="12867534" cy="5141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1513149" lvl="0" indent="-756575" algn="l">
              <a:lnSpc>
                <a:spcPct val="90000"/>
              </a:lnSpc>
              <a:spcBef>
                <a:spcPts val="331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7943" b="1"/>
            </a:lvl1pPr>
            <a:lvl2pPr marL="3026298" lvl="1" indent="-756575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6619" b="1"/>
            </a:lvl2pPr>
            <a:lvl3pPr marL="4539447" lvl="2" indent="-756575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5957" b="1"/>
            </a:lvl3pPr>
            <a:lvl4pPr marL="6052596" lvl="3" indent="-756575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5295" b="1"/>
            </a:lvl4pPr>
            <a:lvl5pPr marL="7565746" lvl="4" indent="-756575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5295" b="1"/>
            </a:lvl5pPr>
            <a:lvl6pPr marL="9078895" lvl="5" indent="-756575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5295" b="1"/>
            </a:lvl6pPr>
            <a:lvl7pPr marL="10592044" lvl="6" indent="-756575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5295" b="1"/>
            </a:lvl7pPr>
            <a:lvl8pPr marL="12105193" lvl="7" indent="-756575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5295" b="1"/>
            </a:lvl8pPr>
            <a:lvl9pPr marL="13618342" lvl="8" indent="-756575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5295" b="1"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body" idx="4"/>
          </p:nvPr>
        </p:nvSpPr>
        <p:spPr>
          <a:xfrm>
            <a:off x="15322813" y="15631783"/>
            <a:ext cx="12867534" cy="2299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513149" lvl="0" indent="-1134862" algn="l">
              <a:lnSpc>
                <a:spcPct val="90000"/>
              </a:lnSpc>
              <a:spcBef>
                <a:spcPts val="331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3026298" lvl="1" indent="-1134862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4539447" lvl="2" indent="-1134862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6052596" lvl="3" indent="-1134862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7565746" lvl="4" indent="-1134862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9078895" lvl="5" indent="-1134862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0592044" lvl="6" indent="-1134862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2105193" lvl="7" indent="-1134862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3618342" lvl="8" indent="-1134862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dt" idx="10"/>
          </p:nvPr>
        </p:nvSpPr>
        <p:spPr>
          <a:xfrm>
            <a:off x="2080875" y="39663928"/>
            <a:ext cx="6810137" cy="2278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ftr" idx="11"/>
          </p:nvPr>
        </p:nvSpPr>
        <p:spPr>
          <a:xfrm>
            <a:off x="10026035" y="39663928"/>
            <a:ext cx="10215205" cy="2278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21376263" y="39663928"/>
            <a:ext cx="6810137" cy="2278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8"/>
          <p:cNvSpPr txBox="1">
            <a:spLocks noGrp="1"/>
          </p:cNvSpPr>
          <p:nvPr>
            <p:ph type="title"/>
          </p:nvPr>
        </p:nvSpPr>
        <p:spPr>
          <a:xfrm>
            <a:off x="2080875" y="2278406"/>
            <a:ext cx="26105525" cy="8271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dt" idx="10"/>
          </p:nvPr>
        </p:nvSpPr>
        <p:spPr>
          <a:xfrm>
            <a:off x="2080875" y="39663928"/>
            <a:ext cx="6810137" cy="2278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>
            <a:spLocks noGrp="1"/>
          </p:cNvSpPr>
          <p:nvPr>
            <p:ph type="ftr" idx="11"/>
          </p:nvPr>
        </p:nvSpPr>
        <p:spPr>
          <a:xfrm>
            <a:off x="10026035" y="39663928"/>
            <a:ext cx="10215205" cy="2278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8"/>
          <p:cNvSpPr txBox="1">
            <a:spLocks noGrp="1"/>
          </p:cNvSpPr>
          <p:nvPr>
            <p:ph type="sldNum" idx="12"/>
          </p:nvPr>
        </p:nvSpPr>
        <p:spPr>
          <a:xfrm>
            <a:off x="21376263" y="39663928"/>
            <a:ext cx="6810137" cy="2278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2080875" y="39663928"/>
            <a:ext cx="6810137" cy="2278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10026035" y="39663928"/>
            <a:ext cx="10215205" cy="2278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21376263" y="39663928"/>
            <a:ext cx="6810137" cy="2278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2084817" y="2852947"/>
            <a:ext cx="9761984" cy="99853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1059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body" idx="1"/>
          </p:nvPr>
        </p:nvSpPr>
        <p:spPr>
          <a:xfrm>
            <a:off x="12867534" y="6161589"/>
            <a:ext cx="15322808" cy="30411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513149" lvl="0" indent="-1429085" algn="l">
              <a:lnSpc>
                <a:spcPct val="90000"/>
              </a:lnSpc>
              <a:spcBef>
                <a:spcPts val="331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10591"/>
            </a:lvl1pPr>
            <a:lvl2pPr marL="3026298" lvl="1" indent="-1345021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9267"/>
            </a:lvl2pPr>
            <a:lvl3pPr marL="4539447" lvl="2" indent="-1260958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7943"/>
            </a:lvl3pPr>
            <a:lvl4pPr marL="6052596" lvl="3" indent="-1176894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6619"/>
            </a:lvl4pPr>
            <a:lvl5pPr marL="7565746" lvl="4" indent="-1176894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6619"/>
            </a:lvl5pPr>
            <a:lvl6pPr marL="9078895" lvl="5" indent="-1176894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6619"/>
            </a:lvl6pPr>
            <a:lvl7pPr marL="10592044" lvl="6" indent="-1176894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6619"/>
            </a:lvl7pPr>
            <a:lvl8pPr marL="12105193" lvl="7" indent="-1176894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6619"/>
            </a:lvl8pPr>
            <a:lvl9pPr marL="13618342" lvl="8" indent="-1176894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6619"/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2"/>
          </p:nvPr>
        </p:nvSpPr>
        <p:spPr>
          <a:xfrm>
            <a:off x="2084817" y="12838270"/>
            <a:ext cx="9761984" cy="237844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513149" lvl="0" indent="-756575" algn="l">
              <a:lnSpc>
                <a:spcPct val="90000"/>
              </a:lnSpc>
              <a:spcBef>
                <a:spcPts val="331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5295"/>
            </a:lvl1pPr>
            <a:lvl2pPr marL="3026298" lvl="1" indent="-756575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4633"/>
            </a:lvl2pPr>
            <a:lvl3pPr marL="4539447" lvl="2" indent="-756575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3972"/>
            </a:lvl3pPr>
            <a:lvl4pPr marL="6052596" lvl="3" indent="-756575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3310"/>
            </a:lvl4pPr>
            <a:lvl5pPr marL="7565746" lvl="4" indent="-756575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3310"/>
            </a:lvl5pPr>
            <a:lvl6pPr marL="9078895" lvl="5" indent="-756575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3310"/>
            </a:lvl6pPr>
            <a:lvl7pPr marL="10592044" lvl="6" indent="-756575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3310"/>
            </a:lvl7pPr>
            <a:lvl8pPr marL="12105193" lvl="7" indent="-756575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3310"/>
            </a:lvl8pPr>
            <a:lvl9pPr marL="13618342" lvl="8" indent="-756575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331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2080875" y="39663928"/>
            <a:ext cx="6810137" cy="2278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10026035" y="39663928"/>
            <a:ext cx="10215205" cy="2278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21376263" y="39663928"/>
            <a:ext cx="6810137" cy="2278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2084817" y="2852947"/>
            <a:ext cx="9761984" cy="99853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1059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>
            <a:spLocks noGrp="1"/>
          </p:cNvSpPr>
          <p:nvPr>
            <p:ph type="pic" idx="2"/>
          </p:nvPr>
        </p:nvSpPr>
        <p:spPr>
          <a:xfrm>
            <a:off x="12867534" y="6161589"/>
            <a:ext cx="15322808" cy="30411645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11"/>
          <p:cNvSpPr txBox="1">
            <a:spLocks noGrp="1"/>
          </p:cNvSpPr>
          <p:nvPr>
            <p:ph type="body" idx="1"/>
          </p:nvPr>
        </p:nvSpPr>
        <p:spPr>
          <a:xfrm>
            <a:off x="2084817" y="12838270"/>
            <a:ext cx="9761984" cy="237844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513149" lvl="0" indent="-756575" algn="l">
              <a:lnSpc>
                <a:spcPct val="90000"/>
              </a:lnSpc>
              <a:spcBef>
                <a:spcPts val="331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5295"/>
            </a:lvl1pPr>
            <a:lvl2pPr marL="3026298" lvl="1" indent="-756575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4633"/>
            </a:lvl2pPr>
            <a:lvl3pPr marL="4539447" lvl="2" indent="-756575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3972"/>
            </a:lvl3pPr>
            <a:lvl4pPr marL="6052596" lvl="3" indent="-756575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3310"/>
            </a:lvl4pPr>
            <a:lvl5pPr marL="7565746" lvl="4" indent="-756575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3310"/>
            </a:lvl5pPr>
            <a:lvl6pPr marL="9078895" lvl="5" indent="-756575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3310"/>
            </a:lvl6pPr>
            <a:lvl7pPr marL="10592044" lvl="6" indent="-756575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3310"/>
            </a:lvl7pPr>
            <a:lvl8pPr marL="12105193" lvl="7" indent="-756575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3310"/>
            </a:lvl8pPr>
            <a:lvl9pPr marL="13618342" lvl="8" indent="-756575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3310"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dt" idx="10"/>
          </p:nvPr>
        </p:nvSpPr>
        <p:spPr>
          <a:xfrm>
            <a:off x="2080875" y="39663928"/>
            <a:ext cx="6810137" cy="2278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ftr" idx="11"/>
          </p:nvPr>
        </p:nvSpPr>
        <p:spPr>
          <a:xfrm>
            <a:off x="10026035" y="39663928"/>
            <a:ext cx="10215205" cy="2278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1"/>
          <p:cNvSpPr txBox="1">
            <a:spLocks noGrp="1"/>
          </p:cNvSpPr>
          <p:nvPr>
            <p:ph type="sldNum" idx="12"/>
          </p:nvPr>
        </p:nvSpPr>
        <p:spPr>
          <a:xfrm>
            <a:off x="21376263" y="39663928"/>
            <a:ext cx="6810137" cy="2278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2080875" y="2278406"/>
            <a:ext cx="26105525" cy="8271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2080875" y="11391985"/>
            <a:ext cx="26105525" cy="27152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2080875" y="39663928"/>
            <a:ext cx="6810137" cy="2278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5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5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5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5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5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5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5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5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10026035" y="39663928"/>
            <a:ext cx="10215205" cy="2278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9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5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5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5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5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5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5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5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5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21376263" y="39663928"/>
            <a:ext cx="6810137" cy="2278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39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39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39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39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39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39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39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39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39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6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6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6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6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6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6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6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6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6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6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6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6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6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6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6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6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6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6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6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6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6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6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6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6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6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6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6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00C7E05-22B2-32AA-516D-BC54D101014A}"/>
              </a:ext>
            </a:extLst>
          </p:cNvPr>
          <p:cNvSpPr txBox="1">
            <a:spLocks/>
          </p:cNvSpPr>
          <p:nvPr/>
        </p:nvSpPr>
        <p:spPr>
          <a:xfrm>
            <a:off x="989733" y="17036809"/>
            <a:ext cx="13450371" cy="86899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302" dirty="0">
                <a:solidFill>
                  <a:srgbClr val="1E285B"/>
                </a:solidFill>
              </a:rPr>
              <a:t>RESULTS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F3942E1-E24A-EBC2-458A-697D9FAAE360}"/>
              </a:ext>
            </a:extLst>
          </p:cNvPr>
          <p:cNvSpPr txBox="1">
            <a:spLocks/>
          </p:cNvSpPr>
          <p:nvPr/>
        </p:nvSpPr>
        <p:spPr>
          <a:xfrm>
            <a:off x="989733" y="6173331"/>
            <a:ext cx="13450371" cy="93109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302" dirty="0">
                <a:solidFill>
                  <a:srgbClr val="1E285B"/>
                </a:solidFill>
              </a:rPr>
              <a:t>INTRODUCTION ( or REQUIREMENTS)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3FCF78A-51F3-7CB6-9A5A-479B9277211B}"/>
              </a:ext>
            </a:extLst>
          </p:cNvPr>
          <p:cNvSpPr txBox="1">
            <a:spLocks/>
          </p:cNvSpPr>
          <p:nvPr/>
        </p:nvSpPr>
        <p:spPr>
          <a:xfrm>
            <a:off x="15606500" y="6214414"/>
            <a:ext cx="13450371" cy="86804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302" dirty="0">
                <a:solidFill>
                  <a:srgbClr val="1E285B"/>
                </a:solidFill>
              </a:rPr>
              <a:t>OBJECTIVES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AB961A0-720F-45F0-01D6-B0FF7C3CDB7C}"/>
              </a:ext>
            </a:extLst>
          </p:cNvPr>
          <p:cNvSpPr txBox="1">
            <a:spLocks/>
          </p:cNvSpPr>
          <p:nvPr/>
        </p:nvSpPr>
        <p:spPr>
          <a:xfrm>
            <a:off x="15585487" y="17036809"/>
            <a:ext cx="13450371" cy="86899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302" dirty="0">
                <a:solidFill>
                  <a:srgbClr val="1E285B"/>
                </a:solidFill>
              </a:rPr>
              <a:t>RESULTS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CF438A2-0DB0-3FAA-58AF-77548270C8B4}"/>
              </a:ext>
            </a:extLst>
          </p:cNvPr>
          <p:cNvSpPr txBox="1">
            <a:spLocks/>
          </p:cNvSpPr>
          <p:nvPr/>
        </p:nvSpPr>
        <p:spPr>
          <a:xfrm>
            <a:off x="1031765" y="27860152"/>
            <a:ext cx="13450371" cy="86899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302" dirty="0">
                <a:solidFill>
                  <a:srgbClr val="1E285B"/>
                </a:solidFill>
              </a:rPr>
              <a:t>CONCLUSIONS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0600368-9B6E-DCFB-0D0A-C8D10556A638}"/>
              </a:ext>
            </a:extLst>
          </p:cNvPr>
          <p:cNvSpPr txBox="1">
            <a:spLocks/>
          </p:cNvSpPr>
          <p:nvPr/>
        </p:nvSpPr>
        <p:spPr>
          <a:xfrm>
            <a:off x="15627520" y="27860152"/>
            <a:ext cx="13450371" cy="86899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302" dirty="0">
                <a:solidFill>
                  <a:srgbClr val="1E285B"/>
                </a:solidFill>
              </a:rPr>
              <a:t>REFERENCES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71E05238-DFC3-EA77-8F88-7FFD8D6DC3FF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68718" y="17905802"/>
            <a:ext cx="13450368" cy="844851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C5335E07-BAE8-A061-C817-876C8464B5DD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15606502" y="17905802"/>
            <a:ext cx="13450368" cy="844851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4" name="Content Placeholder 5">
            <a:extLst>
              <a:ext uri="{FF2B5EF4-FFF2-40B4-BE49-F238E27FC236}">
                <a16:creationId xmlns:a16="http://schemas.microsoft.com/office/drawing/2014/main" id="{3CDE47B3-0D25-AAC1-EA0B-B24242ACC9AF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89734" y="28784863"/>
            <a:ext cx="13450368" cy="8448512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Content Placeholder 6">
            <a:extLst>
              <a:ext uri="{FF2B5EF4-FFF2-40B4-BE49-F238E27FC236}">
                <a16:creationId xmlns:a16="http://schemas.microsoft.com/office/drawing/2014/main" id="{4CEF84AF-0D84-C0C4-A31E-04095F728464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15627518" y="28784863"/>
            <a:ext cx="13450368" cy="844851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6" name="Content Placeholder 7">
            <a:extLst>
              <a:ext uri="{FF2B5EF4-FFF2-40B4-BE49-F238E27FC236}">
                <a16:creationId xmlns:a16="http://schemas.microsoft.com/office/drawing/2014/main" id="{16661107-8136-02C2-3A40-51C1F67E3AAA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968716" y="39825699"/>
            <a:ext cx="28109168" cy="2017555"/>
          </a:xfrm>
        </p:spPr>
        <p:txBody>
          <a:bodyPr/>
          <a:lstStyle/>
          <a:p>
            <a:endParaRPr lang="en-US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70EB4305-2F01-B788-82A1-58C34C6DA667}"/>
              </a:ext>
            </a:extLst>
          </p:cNvPr>
          <p:cNvSpPr txBox="1">
            <a:spLocks/>
          </p:cNvSpPr>
          <p:nvPr/>
        </p:nvSpPr>
        <p:spPr>
          <a:xfrm>
            <a:off x="968716" y="38780268"/>
            <a:ext cx="28109168" cy="86899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302" dirty="0">
                <a:solidFill>
                  <a:srgbClr val="1E285B"/>
                </a:solidFill>
              </a:rPr>
              <a:t>Add acknowledgements, organization involved, logo’s contact information here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9FF34AA-0463-21DD-FD1E-EE350034DAE8}"/>
              </a:ext>
            </a:extLst>
          </p:cNvPr>
          <p:cNvSpPr/>
          <p:nvPr/>
        </p:nvSpPr>
        <p:spPr>
          <a:xfrm>
            <a:off x="989733" y="820554"/>
            <a:ext cx="28109168" cy="4337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1" name="Content Placeholder 20">
            <a:extLst>
              <a:ext uri="{FF2B5EF4-FFF2-40B4-BE49-F238E27FC236}">
                <a16:creationId xmlns:a16="http://schemas.microsoft.com/office/drawing/2014/main" id="{4E914C49-510B-53DC-42A1-C1D72C09CCB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3590426" y="1229466"/>
            <a:ext cx="5201451" cy="3715322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Content Placeholder 22">
            <a:extLst>
              <a:ext uri="{FF2B5EF4-FFF2-40B4-BE49-F238E27FC236}">
                <a16:creationId xmlns:a16="http://schemas.microsoft.com/office/drawing/2014/main" id="{D909974A-3778-ECCD-D0F6-5A483CEA2201}"/>
              </a:ext>
            </a:extLst>
          </p:cNvPr>
          <p:cNvPicPr>
            <a:picLocks noGrp="1" noChangeAspect="1"/>
          </p:cNvPicPr>
          <p:nvPr>
            <p:ph idx="13"/>
          </p:nvPr>
        </p:nvPicPr>
        <p:blipFill>
          <a:blip r:embed="rId4"/>
          <a:stretch>
            <a:fillRect/>
          </a:stretch>
        </p:blipFill>
        <p:spPr>
          <a:xfrm>
            <a:off x="1475398" y="1681580"/>
            <a:ext cx="5138955" cy="286456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2573E695-1689-3807-4312-F2721B8506AA}"/>
              </a:ext>
            </a:extLst>
          </p:cNvPr>
          <p:cNvSpPr txBox="1">
            <a:spLocks/>
          </p:cNvSpPr>
          <p:nvPr/>
        </p:nvSpPr>
        <p:spPr>
          <a:xfrm>
            <a:off x="8471505" y="3412878"/>
            <a:ext cx="12733765" cy="201755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972" dirty="0"/>
              <a:t>Add Authors Here</a:t>
            </a:r>
          </a:p>
          <a:p>
            <a:r>
              <a:rPr lang="en-US" sz="3972" dirty="0"/>
              <a:t>Add Affiliations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5BEE18-85FA-BFF6-B173-341D3F61BD49}"/>
              </a:ext>
            </a:extLst>
          </p:cNvPr>
          <p:cNvSpPr txBox="1">
            <a:spLocks/>
          </p:cNvSpPr>
          <p:nvPr/>
        </p:nvSpPr>
        <p:spPr>
          <a:xfrm>
            <a:off x="8471505" y="1069572"/>
            <a:ext cx="12733765" cy="201755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75000"/>
              </a:lnSpc>
              <a:spcBef>
                <a:spcPts val="1986"/>
              </a:spcBef>
            </a:pPr>
            <a:r>
              <a:rPr lang="en-US" sz="7943" b="1" dirty="0">
                <a:solidFill>
                  <a:srgbClr val="1E285B"/>
                </a:solidFill>
              </a:rPr>
              <a:t>Title </a:t>
            </a:r>
          </a:p>
          <a:p>
            <a:pPr>
              <a:lnSpc>
                <a:spcPct val="75000"/>
              </a:lnSpc>
              <a:spcBef>
                <a:spcPts val="1986"/>
              </a:spcBef>
            </a:pPr>
            <a:r>
              <a:rPr lang="en-US" sz="7943" b="1" dirty="0">
                <a:solidFill>
                  <a:srgbClr val="1E285B"/>
                </a:solidFill>
              </a:rPr>
              <a:t>on 2 rows if necessary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32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Laura Leblanc</dc:creator>
  <cp:lastModifiedBy>Laura Leblanc</cp:lastModifiedBy>
  <cp:revision>3</cp:revision>
  <dcterms:created xsi:type="dcterms:W3CDTF">2021-09-17T13:51:10Z</dcterms:created>
  <dcterms:modified xsi:type="dcterms:W3CDTF">2026-02-24T22:16:04Z</dcterms:modified>
</cp:coreProperties>
</file>