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824F3B-F04D-92A3-EC21-9B0D9DAFCE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63E434-6131-A85F-6EAE-C6EC6375E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84388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47CB93-F2E7-180A-1E95-18FA03AFC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6406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0AC86-8B06-F40D-9667-74F619EE0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42D3B-EFB0-798D-E452-58A810632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7E813-8C4B-285B-596E-1F5DDDB20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2C91CD-1892-AE82-A388-386AF27E7A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882" y="1006974"/>
            <a:ext cx="5736236" cy="215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2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05D31-51B6-09FB-0AB7-F6EDD7695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808BB5-7C31-FB3D-8407-D62A53714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F4863-C0B9-11FB-46FB-4757FC8D8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D0849-8730-DD34-B33C-4220E12F2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1658E-6F70-91FC-14E4-6C8ABDA4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3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C0E7E-1A61-E858-D37A-C0085F66AA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48278B-819E-79C4-B9BF-F8320A4C3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4F8F5-03F4-27D5-6A12-8F637D9F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8BD92-89A5-003C-DCD4-D918ED0DD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B13C7-C2DD-89D1-EAC4-B7ACC0965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4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FBAA2-ACC9-5A49-25FD-827F39082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7ED61-EC03-F4DD-88A5-D9F5A6E0D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E5177-2017-BFD0-DA46-F71FA435C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BE0C8-F537-B418-2710-C70170075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2DED5-2BBF-E21A-E6A9-49BE02A48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7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6CDB8-65C8-AA3B-67C6-A5AA9973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9099A-DEAF-B167-8F4E-CAFE07D08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0797A-03F4-A3FD-54E7-26BFF4C41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3CBF9-A427-B9B3-EC3A-89890839A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31AFB-AA1E-E12B-02E6-8A1F36EC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60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B5B75-7E99-0019-6A30-5F4F951E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744CC-5862-C1A1-DE33-C3D5943B4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E7053-FB02-93CF-6E1A-00D56DE0F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F1FA31-4904-2CC3-80EB-C77447BA9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A63EC5-33D4-932A-D570-B63D8A728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8082E-36F6-C5E8-3823-C1F3E0CEB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74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F9E36-B3D9-680D-1B77-7810F26A4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5EA0D-1411-BF77-C18D-17954BD7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93F6C-F8D4-51C0-6089-50127C20E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12B3E6-253A-57FA-617D-A9F1EDD4B2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ED4414-B86A-DA7C-03C2-ADA43028E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4B21DA-5425-694E-9EED-57FC53EFF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FD73AD-4AD8-669A-365E-185CFFDF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C4CDD6-10F3-DB89-FAC7-8B0C5194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10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BAFEC-680E-5AA1-009C-B380D97BF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F895B5-9E5B-7F6A-BD5C-407E08FB9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0369BC-A353-A9A9-D641-7209D905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32FDAC-B79C-BF80-F967-BCCB8E00A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6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62CCB4-5FAF-F10C-9E79-838185927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A4238D-21EF-3FC0-7331-3424EFDC0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81B43-6552-6271-E67A-0F7B5DFA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1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1DCA4-FF75-7DC1-31AF-7F7D8464E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5A1A-DCC3-F41B-0B59-54D004E71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E19B4D-D5B6-E968-46B4-E990711B4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AF8CEB-9603-CB89-851E-B8D37BD2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F88BA1-C7A4-1BAE-FEB2-2B0BE477F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3ECCD-32E1-BBB2-29FF-437E3CAE1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3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A9ED1-C382-F98F-914E-BD980D7EC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C90607-DB73-B5B0-07CF-872669862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8D233-1CB0-A46A-2C0F-9451F631C0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F236E4-805C-952D-6F4D-3B0EB44B8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6884F-E93D-BAD2-235A-B4C8A58E6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BC339-3460-1681-1710-1EFF5DC51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01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E71DD07-5085-F4EF-F007-C1D93666249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1BB2C-0073-5DFE-1F4D-64F73DE7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D7344-9A90-81BD-4AFF-0C756AFD2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DA957-983E-F797-694E-C49486B72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0E5E8F-8DE2-4676-8740-E3CD48E1F3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A1DED-2D2A-2492-7934-07C8A1E267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2FC31-1299-5B9E-8BA7-D32F3E5298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97EEA8-730C-44CB-94E2-120F86413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5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649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366BD-43A5-62CC-DACD-0F5584451D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F16665-2C91-C154-DAF6-2F5D3DFA9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592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A50F1-DF1F-AA4A-06F3-407DFF4AD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2EC74-C895-E110-12B1-53F274149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71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Hough,Mackenzie C</dc:creator>
  <cp:lastModifiedBy>Hough,Mackenzie C</cp:lastModifiedBy>
  <cp:revision>2</cp:revision>
  <dcterms:created xsi:type="dcterms:W3CDTF">2026-07-28T13:35:54Z</dcterms:created>
  <dcterms:modified xsi:type="dcterms:W3CDTF">2026-07-28T17:15:57Z</dcterms:modified>
</cp:coreProperties>
</file>