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70" r:id="rId5"/>
    <p:sldId id="271" r:id="rId6"/>
    <p:sldId id="273" r:id="rId7"/>
    <p:sldId id="274" r:id="rId8"/>
    <p:sldId id="275" r:id="rId9"/>
    <p:sldId id="276" r:id="rId10"/>
    <p:sldId id="282" r:id="rId11"/>
    <p:sldId id="278" r:id="rId12"/>
    <p:sldId id="279" r:id="rId13"/>
    <p:sldId id="280" r:id="rId14"/>
    <p:sldId id="281" r:id="rId15"/>
    <p:sldId id="283" r:id="rId16"/>
  </p:sldIdLst>
  <p:sldSz cx="4781550" cy="2533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7" userDrawn="1">
          <p15:clr>
            <a:srgbClr val="A4A3A4"/>
          </p15:clr>
        </p15:guide>
        <p15:guide id="2" pos="1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C1"/>
    <a:srgbClr val="9B2068"/>
    <a:srgbClr val="CBE333"/>
    <a:srgbClr val="0C8281"/>
    <a:srgbClr val="E9E9E9"/>
    <a:srgbClr val="D7E775"/>
    <a:srgbClr val="4A2254"/>
    <a:srgbClr val="001854"/>
    <a:srgbClr val="FFFFFF"/>
    <a:srgbClr val="C1D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1507"/>
  </p:normalViewPr>
  <p:slideViewPr>
    <p:cSldViewPr snapToGrid="0" showGuides="1">
      <p:cViewPr varScale="1">
        <p:scale>
          <a:sx n="298" d="100"/>
          <a:sy n="298" d="100"/>
        </p:scale>
        <p:origin x="420" y="222"/>
      </p:cViewPr>
      <p:guideLst>
        <p:guide orient="horz" pos="1047"/>
        <p:guide pos="1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694" y="414651"/>
            <a:ext cx="3586163" cy="882086"/>
          </a:xfrm>
        </p:spPr>
        <p:txBody>
          <a:bodyPr anchor="b"/>
          <a:lstStyle>
            <a:lvl1pPr algn="ctr">
              <a:defRPr sz="22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694" y="1330753"/>
            <a:ext cx="3586163" cy="611712"/>
          </a:xfrm>
        </p:spPr>
        <p:txBody>
          <a:bodyPr/>
          <a:lstStyle>
            <a:lvl1pPr marL="0" indent="0" algn="ctr">
              <a:buNone/>
              <a:defRPr sz="887"/>
            </a:lvl1pPr>
            <a:lvl2pPr marL="168890" indent="0" algn="ctr">
              <a:buNone/>
              <a:defRPr sz="739"/>
            </a:lvl2pPr>
            <a:lvl3pPr marL="337779" indent="0" algn="ctr">
              <a:buNone/>
              <a:defRPr sz="665"/>
            </a:lvl3pPr>
            <a:lvl4pPr marL="506669" indent="0" algn="ctr">
              <a:buNone/>
              <a:defRPr sz="591"/>
            </a:lvl4pPr>
            <a:lvl5pPr marL="675559" indent="0" algn="ctr">
              <a:buNone/>
              <a:defRPr sz="591"/>
            </a:lvl5pPr>
            <a:lvl6pPr marL="844448" indent="0" algn="ctr">
              <a:buNone/>
              <a:defRPr sz="591"/>
            </a:lvl6pPr>
            <a:lvl7pPr marL="1013338" indent="0" algn="ctr">
              <a:buNone/>
              <a:defRPr sz="591"/>
            </a:lvl7pPr>
            <a:lvl8pPr marL="1182228" indent="0" algn="ctr">
              <a:buNone/>
              <a:defRPr sz="591"/>
            </a:lvl8pPr>
            <a:lvl9pPr marL="1351117" indent="0" algn="ctr">
              <a:buNone/>
              <a:defRPr sz="5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6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21797" y="134894"/>
            <a:ext cx="1031022" cy="2147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731" y="134894"/>
            <a:ext cx="3033296" cy="2147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9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064E1A-B273-9572-937F-8AB87368A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1866614" y="558938"/>
            <a:ext cx="28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DAC 2026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Engineering Track Speaker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A7E0A3-5AC7-47FC-BAFA-EB5E5BAD3D72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0C8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020FF6B2-66E0-9363-3757-F624B758C3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31D7D-4EBE-6A21-605B-E7D7D56AA6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0" y="70361"/>
            <a:ext cx="859259" cy="3150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BB08D-A3F4-8F44-3E0B-7B3ECE2EE5B4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284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2F68EF-66F4-8E1B-7A05-1F31D5FD6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2899"/>
          <a:stretch>
            <a:fillRect/>
          </a:stretch>
        </p:blipFill>
        <p:spPr>
          <a:xfrm>
            <a:off x="1" y="0"/>
            <a:ext cx="4781548" cy="2533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0D9B5-F6F8-249B-1562-14F75BC10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0" y="70361"/>
            <a:ext cx="859259" cy="315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C40C5B-8AE4-939D-4DC3-08A7321DF851}"/>
              </a:ext>
            </a:extLst>
          </p:cNvPr>
          <p:cNvSpPr txBox="1"/>
          <p:nvPr userDrawn="1"/>
        </p:nvSpPr>
        <p:spPr>
          <a:xfrm>
            <a:off x="1866614" y="558938"/>
            <a:ext cx="281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DAC 2026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  <a:endParaRPr lang="de-DE" sz="2000" b="1" spc="-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BAF84-0965-631F-9D68-24BB1957C420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9B2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D651E6D-4CD9-6963-87A2-8EBA970403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3A57D-5D52-4E5E-E480-C16101851BF3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509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C0667-43B7-637E-8B09-5E34AD2CD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F621E2-E400-1C3B-CE49-A0DDAB1518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0" y="70361"/>
            <a:ext cx="859259" cy="3150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770A11-C5C5-5039-C475-89BA81B37119}"/>
              </a:ext>
            </a:extLst>
          </p:cNvPr>
          <p:cNvSpPr txBox="1"/>
          <p:nvPr userDrawn="1"/>
        </p:nvSpPr>
        <p:spPr>
          <a:xfrm>
            <a:off x="1866614" y="558938"/>
            <a:ext cx="294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DAC 2026 Research Track Speaker</a:t>
            </a:r>
            <a:endParaRPr lang="de-DE" sz="2000" b="1" spc="-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DEE6F9-4848-19B8-F2E8-9341E2990DFE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CBE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C215C105-4BF7-0D49-F095-9DBA020221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A5B0F-D521-E4BC-5EBA-64B32D06C86E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664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880E32-AE35-B8C8-9CEB-9FA17BF69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2899"/>
          <a:stretch>
            <a:fillRect/>
          </a:stretch>
        </p:blipFill>
        <p:spPr>
          <a:xfrm>
            <a:off x="1" y="0"/>
            <a:ext cx="4781548" cy="2533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426A4-C42A-8531-3215-E9A00DC7E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0" y="70361"/>
            <a:ext cx="859259" cy="315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6CBA18-A5B5-069B-364A-AE211790A6A3}"/>
              </a:ext>
            </a:extLst>
          </p:cNvPr>
          <p:cNvSpPr txBox="1"/>
          <p:nvPr userDrawn="1"/>
        </p:nvSpPr>
        <p:spPr>
          <a:xfrm>
            <a:off x="1866614" y="558938"/>
            <a:ext cx="281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18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DAC 2026 Engineering Track TPC</a:t>
            </a:r>
            <a:endParaRPr lang="de-DE" sz="1800" b="1" spc="-100" baseline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667B67-A591-2F22-A677-989C4E947723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9B2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434A769-303B-B924-BBEB-24F14AE208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7B28B-0114-812B-DA04-6402BEDB4DDD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548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880E32-AE35-B8C8-9CEB-9FA17BF69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2899"/>
          <a:stretch>
            <a:fillRect/>
          </a:stretch>
        </p:blipFill>
        <p:spPr>
          <a:xfrm>
            <a:off x="1" y="0"/>
            <a:ext cx="4781548" cy="2533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426A4-C42A-8531-3215-E9A00DC7E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0" y="70361"/>
            <a:ext cx="859259" cy="315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6CBA18-A5B5-069B-364A-AE211790A6A3}"/>
              </a:ext>
            </a:extLst>
          </p:cNvPr>
          <p:cNvSpPr txBox="1"/>
          <p:nvPr userDrawn="1"/>
        </p:nvSpPr>
        <p:spPr>
          <a:xfrm>
            <a:off x="1866614" y="558938"/>
            <a:ext cx="281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18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DAC 2026 Research Track TPC</a:t>
            </a:r>
            <a:endParaRPr lang="de-DE" sz="1800" b="1" spc="-100" baseline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667B67-A591-2F22-A677-989C4E947723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9B2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4434A769-303B-B924-BBEB-24F14AE208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7B28B-0114-812B-DA04-6402BEDB4DDD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345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710C03-BB6B-0A25-196E-A974D6B36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2899"/>
          <a:stretch>
            <a:fillRect/>
          </a:stretch>
        </p:blipFill>
        <p:spPr>
          <a:xfrm>
            <a:off x="-1" y="0"/>
            <a:ext cx="4781552" cy="253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EF434-31EB-3E1A-3430-546086C0A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4" y="70362"/>
            <a:ext cx="859255" cy="315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BEAF2-8E56-6BC9-448C-6C2CE7F5B3B1}"/>
              </a:ext>
            </a:extLst>
          </p:cNvPr>
          <p:cNvSpPr txBox="1"/>
          <p:nvPr userDrawn="1"/>
        </p:nvSpPr>
        <p:spPr>
          <a:xfrm>
            <a:off x="1866614" y="558938"/>
            <a:ext cx="28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2026 Executive Committee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FDBD4-37D9-BE23-F65D-2D01EAD4D616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0C8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7CDB058D-1E4A-FE1D-4B1B-42E41A22BD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73179B-DE24-0023-5290-6D9028EEE07C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8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E8D2B-F28D-32C8-9F49-F00B0EC41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2899"/>
          <a:stretch>
            <a:fillRect/>
          </a:stretch>
        </p:blipFill>
        <p:spPr>
          <a:xfrm>
            <a:off x="1" y="0"/>
            <a:ext cx="4781548" cy="2533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63BEB5-2DCB-082A-87D9-FADEA8FE7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4" y="70362"/>
            <a:ext cx="859255" cy="315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33F21-0687-9681-DD28-3D236F73DD1B}"/>
              </a:ext>
            </a:extLst>
          </p:cNvPr>
          <p:cNvSpPr txBox="1"/>
          <p:nvPr userDrawn="1"/>
        </p:nvSpPr>
        <p:spPr>
          <a:xfrm>
            <a:off x="1866614" y="558938"/>
            <a:ext cx="281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2026 Engineering Track Speaker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6057DF-F9D4-827E-392F-AEF5E79AC6B4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CBE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F42A8908-3D7A-4FB8-48BA-28143F63A4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5408C-4E9A-D66A-C3A1-A8580265DDD5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8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CCD622-BBAF-12A3-81D4-D15F2746C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DFC678-A826-4BEF-37E4-A009FF8EFE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4" y="70362"/>
            <a:ext cx="859255" cy="315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84E439-B960-89D6-C292-38FD0EAE1DDD}"/>
              </a:ext>
            </a:extLst>
          </p:cNvPr>
          <p:cNvSpPr txBox="1"/>
          <p:nvPr userDrawn="1"/>
        </p:nvSpPr>
        <p:spPr>
          <a:xfrm>
            <a:off x="1866614" y="558938"/>
            <a:ext cx="281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2026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  <a:endParaRPr lang="de-DE" sz="2000" b="1" spc="-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95947A-3A60-D025-85E0-4B1FCFB6C013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9B2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2017CD0-07A9-DA2F-6AC6-6DE05BFE3C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60D4D-3C28-2E8F-A457-BB270EAC2475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73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D915D0-1D86-A187-F807-0A2E91CC8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70EC31-3981-5E7A-F47E-F61EA24DC4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4" y="70362"/>
            <a:ext cx="859255" cy="315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ADA468-4A0E-D237-1647-49A2E8DCB04B}"/>
              </a:ext>
            </a:extLst>
          </p:cNvPr>
          <p:cNvSpPr txBox="1"/>
          <p:nvPr userDrawn="1"/>
        </p:nvSpPr>
        <p:spPr>
          <a:xfrm>
            <a:off x="1866614" y="558938"/>
            <a:ext cx="28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2026 </a:t>
            </a:r>
            <a:r>
              <a:rPr lang="en-US" sz="2000" b="1" i="0" spc="-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Track Speaker</a:t>
            </a:r>
            <a:endParaRPr lang="de-DE" sz="2000" b="1" spc="-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83FB81-81E5-0157-239C-C5DBBEEFB181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BD255923-9A6B-62A3-FD34-0B5950A1EA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56C01-E94C-5C8E-E808-E0B325E22854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9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D47C7F-2DB4-64B8-BE07-BD8B77C22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5E005-E710-8837-EE1D-23252EE9E9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4" y="70362"/>
            <a:ext cx="859255" cy="315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73C59E-1980-6CCF-29D5-FB367769BC63}"/>
              </a:ext>
            </a:extLst>
          </p:cNvPr>
          <p:cNvSpPr txBox="1"/>
          <p:nvPr userDrawn="1"/>
        </p:nvSpPr>
        <p:spPr>
          <a:xfrm>
            <a:off x="1866614" y="558938"/>
            <a:ext cx="295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5400"/>
              </a:spcBef>
            </a:pP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DAC 2026 Engineering Track TPC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B6F59-A55F-F7EF-231A-079AD571A765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3B661-0EB3-E6EB-99C8-49FE0DA7E025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A25EC4C4-2A0B-F2BD-E083-F27A34706F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47857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D47C7F-2DB4-64B8-BE07-BD8B77C22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5E005-E710-8837-EE1D-23252EE9E9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4" y="70362"/>
            <a:ext cx="859255" cy="315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73C59E-1980-6CCF-29D5-FB367769BC63}"/>
              </a:ext>
            </a:extLst>
          </p:cNvPr>
          <p:cNvSpPr txBox="1"/>
          <p:nvPr userDrawn="1"/>
        </p:nvSpPr>
        <p:spPr>
          <a:xfrm>
            <a:off x="1866614" y="558938"/>
            <a:ext cx="28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2026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Track TPC</a:t>
            </a:r>
            <a:endParaRPr lang="de-DE" sz="2000" b="1" spc="-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B6F59-A55F-F7EF-231A-079AD571A765}"/>
              </a:ext>
            </a:extLst>
          </p:cNvPr>
          <p:cNvSpPr/>
          <p:nvPr userDrawn="1"/>
        </p:nvSpPr>
        <p:spPr>
          <a:xfrm>
            <a:off x="343472" y="589476"/>
            <a:ext cx="1354700" cy="135470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3B661-0EB3-E6EB-99C8-49FE0DA7E025}"/>
              </a:ext>
            </a:extLst>
          </p:cNvPr>
          <p:cNvSpPr txBox="1"/>
          <p:nvPr userDrawn="1"/>
        </p:nvSpPr>
        <p:spPr>
          <a:xfrm>
            <a:off x="239773" y="104751"/>
            <a:ext cx="23968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Beach, CA | July 26-29, 2026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A25EC4C4-2A0B-F2BD-E083-F27A34706F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7519" y="662917"/>
            <a:ext cx="1206606" cy="1207818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22656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41" y="631653"/>
            <a:ext cx="4124087" cy="1053928"/>
          </a:xfrm>
        </p:spPr>
        <p:txBody>
          <a:bodyPr anchor="b"/>
          <a:lstStyle>
            <a:lvl1pPr>
              <a:defRPr sz="22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241" y="1695552"/>
            <a:ext cx="4124087" cy="554236"/>
          </a:xfrm>
        </p:spPr>
        <p:txBody>
          <a:bodyPr/>
          <a:lstStyle>
            <a:lvl1pPr marL="0" indent="0">
              <a:buNone/>
              <a:defRPr sz="887">
                <a:solidFill>
                  <a:schemeClr val="tx1">
                    <a:tint val="75000"/>
                  </a:schemeClr>
                </a:solidFill>
              </a:defRPr>
            </a:lvl1pPr>
            <a:lvl2pPr marL="168890" indent="0">
              <a:buNone/>
              <a:defRPr sz="739">
                <a:solidFill>
                  <a:schemeClr val="tx1">
                    <a:tint val="75000"/>
                  </a:schemeClr>
                </a:solidFill>
              </a:defRPr>
            </a:lvl2pPr>
            <a:lvl3pPr marL="337779" indent="0">
              <a:buNone/>
              <a:defRPr sz="665">
                <a:solidFill>
                  <a:schemeClr val="tx1">
                    <a:tint val="75000"/>
                  </a:schemeClr>
                </a:solidFill>
              </a:defRPr>
            </a:lvl3pPr>
            <a:lvl4pPr marL="5066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67555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84444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01333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18222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351117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731" y="674467"/>
            <a:ext cx="2032159" cy="1607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0660" y="674467"/>
            <a:ext cx="2032159" cy="1607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1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4" y="134894"/>
            <a:ext cx="4124087" cy="4897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354" y="621096"/>
            <a:ext cx="2022820" cy="304390"/>
          </a:xfrm>
        </p:spPr>
        <p:txBody>
          <a:bodyPr anchor="b"/>
          <a:lstStyle>
            <a:lvl1pPr marL="0" indent="0">
              <a:buNone/>
              <a:defRPr sz="887" b="1"/>
            </a:lvl1pPr>
            <a:lvl2pPr marL="168890" indent="0">
              <a:buNone/>
              <a:defRPr sz="739" b="1"/>
            </a:lvl2pPr>
            <a:lvl3pPr marL="337779" indent="0">
              <a:buNone/>
              <a:defRPr sz="665" b="1"/>
            </a:lvl3pPr>
            <a:lvl4pPr marL="506669" indent="0">
              <a:buNone/>
              <a:defRPr sz="591" b="1"/>
            </a:lvl4pPr>
            <a:lvl5pPr marL="675559" indent="0">
              <a:buNone/>
              <a:defRPr sz="591" b="1"/>
            </a:lvl5pPr>
            <a:lvl6pPr marL="844448" indent="0">
              <a:buNone/>
              <a:defRPr sz="591" b="1"/>
            </a:lvl6pPr>
            <a:lvl7pPr marL="1013338" indent="0">
              <a:buNone/>
              <a:defRPr sz="591" b="1"/>
            </a:lvl7pPr>
            <a:lvl8pPr marL="1182228" indent="0">
              <a:buNone/>
              <a:defRPr sz="591" b="1"/>
            </a:lvl8pPr>
            <a:lvl9pPr marL="1351117" indent="0">
              <a:buNone/>
              <a:defRPr sz="5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354" y="925486"/>
            <a:ext cx="2022820" cy="1361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20659" y="621096"/>
            <a:ext cx="2032782" cy="304390"/>
          </a:xfrm>
        </p:spPr>
        <p:txBody>
          <a:bodyPr anchor="b"/>
          <a:lstStyle>
            <a:lvl1pPr marL="0" indent="0">
              <a:buNone/>
              <a:defRPr sz="887" b="1"/>
            </a:lvl1pPr>
            <a:lvl2pPr marL="168890" indent="0">
              <a:buNone/>
              <a:defRPr sz="739" b="1"/>
            </a:lvl2pPr>
            <a:lvl3pPr marL="337779" indent="0">
              <a:buNone/>
              <a:defRPr sz="665" b="1"/>
            </a:lvl3pPr>
            <a:lvl4pPr marL="506669" indent="0">
              <a:buNone/>
              <a:defRPr sz="591" b="1"/>
            </a:lvl4pPr>
            <a:lvl5pPr marL="675559" indent="0">
              <a:buNone/>
              <a:defRPr sz="591" b="1"/>
            </a:lvl5pPr>
            <a:lvl6pPr marL="844448" indent="0">
              <a:buNone/>
              <a:defRPr sz="591" b="1"/>
            </a:lvl6pPr>
            <a:lvl7pPr marL="1013338" indent="0">
              <a:buNone/>
              <a:defRPr sz="591" b="1"/>
            </a:lvl7pPr>
            <a:lvl8pPr marL="1182228" indent="0">
              <a:buNone/>
              <a:defRPr sz="591" b="1"/>
            </a:lvl8pPr>
            <a:lvl9pPr marL="1351117" indent="0">
              <a:buNone/>
              <a:defRPr sz="5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20659" y="925486"/>
            <a:ext cx="2032782" cy="1361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4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6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5" y="168910"/>
            <a:ext cx="1542174" cy="591185"/>
          </a:xfrm>
        </p:spPr>
        <p:txBody>
          <a:bodyPr anchor="b"/>
          <a:lstStyle>
            <a:lvl1pPr>
              <a:defRPr sz="11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781" y="364799"/>
            <a:ext cx="2420660" cy="1800534"/>
          </a:xfrm>
        </p:spPr>
        <p:txBody>
          <a:bodyPr/>
          <a:lstStyle>
            <a:lvl1pPr>
              <a:defRPr sz="1182"/>
            </a:lvl1pPr>
            <a:lvl2pPr>
              <a:defRPr sz="1034"/>
            </a:lvl2pPr>
            <a:lvl3pPr>
              <a:defRPr sz="887"/>
            </a:lvl3pPr>
            <a:lvl4pPr>
              <a:defRPr sz="739"/>
            </a:lvl4pPr>
            <a:lvl5pPr>
              <a:defRPr sz="739"/>
            </a:lvl5pPr>
            <a:lvl6pPr>
              <a:defRPr sz="739"/>
            </a:lvl6pPr>
            <a:lvl7pPr>
              <a:defRPr sz="739"/>
            </a:lvl7pPr>
            <a:lvl8pPr>
              <a:defRPr sz="739"/>
            </a:lvl8pPr>
            <a:lvl9pPr>
              <a:defRPr sz="7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355" y="760095"/>
            <a:ext cx="1542174" cy="1408170"/>
          </a:xfrm>
        </p:spPr>
        <p:txBody>
          <a:bodyPr/>
          <a:lstStyle>
            <a:lvl1pPr marL="0" indent="0">
              <a:buNone/>
              <a:defRPr sz="591"/>
            </a:lvl1pPr>
            <a:lvl2pPr marL="168890" indent="0">
              <a:buNone/>
              <a:defRPr sz="517"/>
            </a:lvl2pPr>
            <a:lvl3pPr marL="337779" indent="0">
              <a:buNone/>
              <a:defRPr sz="443"/>
            </a:lvl3pPr>
            <a:lvl4pPr marL="506669" indent="0">
              <a:buNone/>
              <a:defRPr sz="369"/>
            </a:lvl4pPr>
            <a:lvl5pPr marL="675559" indent="0">
              <a:buNone/>
              <a:defRPr sz="369"/>
            </a:lvl5pPr>
            <a:lvl6pPr marL="844448" indent="0">
              <a:buNone/>
              <a:defRPr sz="369"/>
            </a:lvl6pPr>
            <a:lvl7pPr marL="1013338" indent="0">
              <a:buNone/>
              <a:defRPr sz="369"/>
            </a:lvl7pPr>
            <a:lvl8pPr marL="1182228" indent="0">
              <a:buNone/>
              <a:defRPr sz="369"/>
            </a:lvl8pPr>
            <a:lvl9pPr marL="1351117" indent="0">
              <a:buNone/>
              <a:defRPr sz="3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8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5" y="168910"/>
            <a:ext cx="1542174" cy="591185"/>
          </a:xfrm>
        </p:spPr>
        <p:txBody>
          <a:bodyPr anchor="b"/>
          <a:lstStyle>
            <a:lvl1pPr>
              <a:defRPr sz="11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32781" y="364799"/>
            <a:ext cx="2420660" cy="1800534"/>
          </a:xfrm>
        </p:spPr>
        <p:txBody>
          <a:bodyPr anchor="t"/>
          <a:lstStyle>
            <a:lvl1pPr marL="0" indent="0">
              <a:buNone/>
              <a:defRPr sz="1182"/>
            </a:lvl1pPr>
            <a:lvl2pPr marL="168890" indent="0">
              <a:buNone/>
              <a:defRPr sz="1034"/>
            </a:lvl2pPr>
            <a:lvl3pPr marL="337779" indent="0">
              <a:buNone/>
              <a:defRPr sz="887"/>
            </a:lvl3pPr>
            <a:lvl4pPr marL="506669" indent="0">
              <a:buNone/>
              <a:defRPr sz="739"/>
            </a:lvl4pPr>
            <a:lvl5pPr marL="675559" indent="0">
              <a:buNone/>
              <a:defRPr sz="739"/>
            </a:lvl5pPr>
            <a:lvl6pPr marL="844448" indent="0">
              <a:buNone/>
              <a:defRPr sz="739"/>
            </a:lvl6pPr>
            <a:lvl7pPr marL="1013338" indent="0">
              <a:buNone/>
              <a:defRPr sz="739"/>
            </a:lvl7pPr>
            <a:lvl8pPr marL="1182228" indent="0">
              <a:buNone/>
              <a:defRPr sz="739"/>
            </a:lvl8pPr>
            <a:lvl9pPr marL="1351117" indent="0">
              <a:buNone/>
              <a:defRPr sz="7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355" y="760095"/>
            <a:ext cx="1542174" cy="1408170"/>
          </a:xfrm>
        </p:spPr>
        <p:txBody>
          <a:bodyPr/>
          <a:lstStyle>
            <a:lvl1pPr marL="0" indent="0">
              <a:buNone/>
              <a:defRPr sz="591"/>
            </a:lvl1pPr>
            <a:lvl2pPr marL="168890" indent="0">
              <a:buNone/>
              <a:defRPr sz="517"/>
            </a:lvl2pPr>
            <a:lvl3pPr marL="337779" indent="0">
              <a:buNone/>
              <a:defRPr sz="443"/>
            </a:lvl3pPr>
            <a:lvl4pPr marL="506669" indent="0">
              <a:buNone/>
              <a:defRPr sz="369"/>
            </a:lvl4pPr>
            <a:lvl5pPr marL="675559" indent="0">
              <a:buNone/>
              <a:defRPr sz="369"/>
            </a:lvl5pPr>
            <a:lvl6pPr marL="844448" indent="0">
              <a:buNone/>
              <a:defRPr sz="369"/>
            </a:lvl6pPr>
            <a:lvl7pPr marL="1013338" indent="0">
              <a:buNone/>
              <a:defRPr sz="369"/>
            </a:lvl7pPr>
            <a:lvl8pPr marL="1182228" indent="0">
              <a:buNone/>
              <a:defRPr sz="369"/>
            </a:lvl8pPr>
            <a:lvl9pPr marL="1351117" indent="0">
              <a:buNone/>
              <a:defRPr sz="3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7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732" y="134894"/>
            <a:ext cx="4124087" cy="489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732" y="674467"/>
            <a:ext cx="4124087" cy="160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731" y="2348319"/>
            <a:ext cx="1075849" cy="13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3889" y="2348319"/>
            <a:ext cx="1613773" cy="13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6970" y="2348319"/>
            <a:ext cx="1075849" cy="13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9" r:id="rId12"/>
    <p:sldLayoutId id="2147483716" r:id="rId13"/>
    <p:sldLayoutId id="2147483717" r:id="rId14"/>
    <p:sldLayoutId id="2147483718" r:id="rId15"/>
    <p:sldLayoutId id="2147483725" r:id="rId16"/>
    <p:sldLayoutId id="2147483720" r:id="rId17"/>
    <p:sldLayoutId id="2147483721" r:id="rId18"/>
    <p:sldLayoutId id="2147483722" r:id="rId19"/>
    <p:sldLayoutId id="2147483723" r:id="rId20"/>
    <p:sldLayoutId id="2147483726" r:id="rId21"/>
    <p:sldLayoutId id="2147483724" r:id="rId22"/>
  </p:sldLayoutIdLst>
  <p:txStyles>
    <p:titleStyle>
      <a:lvl1pPr algn="l" defTabSz="337779" rtl="0" eaLnBrk="1" latinLnBrk="0" hangingPunct="1">
        <a:lnSpc>
          <a:spcPct val="90000"/>
        </a:lnSpc>
        <a:spcBef>
          <a:spcPct val="0"/>
        </a:spcBef>
        <a:buNone/>
        <a:defRPr sz="16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445" indent="-84445" algn="l" defTabSz="337779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034" kern="1200">
          <a:solidFill>
            <a:schemeClr val="tx1"/>
          </a:solidFill>
          <a:latin typeface="+mn-lt"/>
          <a:ea typeface="+mn-ea"/>
          <a:cs typeface="+mn-cs"/>
        </a:defRPr>
      </a:lvl1pPr>
      <a:lvl2pPr marL="253335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22224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39" kern="1200">
          <a:solidFill>
            <a:schemeClr val="tx1"/>
          </a:solidFill>
          <a:latin typeface="+mn-lt"/>
          <a:ea typeface="+mn-ea"/>
          <a:cs typeface="+mn-cs"/>
        </a:defRPr>
      </a:lvl3pPr>
      <a:lvl4pPr marL="591114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4pPr>
      <a:lvl5pPr marL="760004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5pPr>
      <a:lvl6pPr marL="928893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6pPr>
      <a:lvl7pPr marL="1097783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7pPr>
      <a:lvl8pPr marL="1266673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8pPr>
      <a:lvl9pPr marL="1435562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1pPr>
      <a:lvl2pPr marL="168890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2pPr>
      <a:lvl3pPr marL="337779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3pPr>
      <a:lvl4pPr marL="506669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4pPr>
      <a:lvl5pPr marL="675559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5pPr>
      <a:lvl6pPr marL="844448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6pPr>
      <a:lvl7pPr marL="1013338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7pPr>
      <a:lvl8pPr marL="1182228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8pPr>
      <a:lvl9pPr marL="1351117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3CFC2E-098D-E0D2-63EE-A8ABD273C162}"/>
              </a:ext>
            </a:extLst>
          </p:cNvPr>
          <p:cNvSpPr/>
          <p:nvPr/>
        </p:nvSpPr>
        <p:spPr>
          <a:xfrm>
            <a:off x="0" y="-1123950"/>
            <a:ext cx="4781550" cy="478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5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4A4D4-7060-F8CB-88B8-585ED998CAA0}"/>
              </a:ext>
            </a:extLst>
          </p:cNvPr>
          <p:cNvSpPr txBox="1"/>
          <p:nvPr/>
        </p:nvSpPr>
        <p:spPr>
          <a:xfrm>
            <a:off x="190571" y="263918"/>
            <a:ext cx="4544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Step-by-Step Instructions</a:t>
            </a:r>
            <a:r>
              <a:rPr lang="en-US" sz="1200" dirty="0"/>
              <a:t>:</a:t>
            </a:r>
          </a:p>
          <a:p>
            <a:endParaRPr lang="en-US" sz="1200" dirty="0"/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Select the slide with your preferred color.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Click the photo icon in the middle of the circle and select your preferred photo from your files. 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Click on the slide with your new profile image and in the main menu select </a:t>
            </a:r>
            <a:r>
              <a:rPr lang="en-US" sz="1200" b="1" dirty="0">
                <a:solidFill>
                  <a:srgbClr val="323338"/>
                </a:solidFill>
                <a:latin typeface="Figtree"/>
              </a:rPr>
              <a:t>File&gt; Export</a:t>
            </a:r>
            <a:r>
              <a:rPr lang="en-US" sz="1200" dirty="0">
                <a:solidFill>
                  <a:srgbClr val="323338"/>
                </a:solidFill>
                <a:latin typeface="Figtree"/>
              </a:rPr>
              <a:t>. 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Next, “</a:t>
            </a:r>
            <a:r>
              <a:rPr lang="en-US" sz="1200" b="1" dirty="0">
                <a:solidFill>
                  <a:srgbClr val="323338"/>
                </a:solidFill>
                <a:latin typeface="Figtree"/>
              </a:rPr>
              <a:t>change file to JPEG” </a:t>
            </a:r>
            <a:r>
              <a:rPr lang="en-US" sz="1200" dirty="0">
                <a:solidFill>
                  <a:srgbClr val="323338"/>
                </a:solidFill>
                <a:latin typeface="Figtree"/>
              </a:rPr>
              <a:t>and </a:t>
            </a:r>
            <a:r>
              <a:rPr lang="en-US" sz="1200" b="1" dirty="0">
                <a:solidFill>
                  <a:srgbClr val="323338"/>
                </a:solidFill>
                <a:latin typeface="Figtree"/>
              </a:rPr>
              <a:t>Export</a:t>
            </a:r>
            <a:r>
              <a:rPr lang="en-US" sz="1200" dirty="0">
                <a:solidFill>
                  <a:srgbClr val="323338"/>
                </a:solidFill>
                <a:latin typeface="Figtree"/>
              </a:rPr>
              <a:t>. 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You can upload your new profile photo to LinkedIn! Or you can add to your </a:t>
            </a:r>
            <a:r>
              <a:rPr lang="en-US" sz="1200" dirty="0" err="1">
                <a:solidFill>
                  <a:srgbClr val="323338"/>
                </a:solidFill>
                <a:latin typeface="Figtree"/>
              </a:rPr>
              <a:t>Linkedin</a:t>
            </a:r>
            <a:r>
              <a:rPr lang="en-US" sz="1200" dirty="0">
                <a:solidFill>
                  <a:srgbClr val="323338"/>
                </a:solidFill>
                <a:latin typeface="Figtree"/>
              </a:rPr>
              <a:t> Profile under Featured.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For Featured – click add profile; click recommend; select feature, add media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493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E499A-F133-76EB-06BB-8EDB24E523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477" y="662730"/>
            <a:ext cx="1237377" cy="1212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40167-29A3-BCAA-2691-04B2D792B5F5}"/>
              </a:ext>
            </a:extLst>
          </p:cNvPr>
          <p:cNvSpPr txBox="1"/>
          <p:nvPr/>
        </p:nvSpPr>
        <p:spPr>
          <a:xfrm>
            <a:off x="1929467" y="1198412"/>
            <a:ext cx="28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Session Information Goes 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21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BDE2F32-7D71-110D-3392-912E453BCC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24ECA-313D-708E-AEC1-B575DDD7BCD4}"/>
              </a:ext>
            </a:extLst>
          </p:cNvPr>
          <p:cNvSpPr txBox="1"/>
          <p:nvPr/>
        </p:nvSpPr>
        <p:spPr>
          <a:xfrm>
            <a:off x="1929468" y="1178489"/>
            <a:ext cx="272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Session Information Goes 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055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B4BC5-11CB-772B-C5FC-4B706EF4A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4894FCC-1A82-300E-952A-7EF1DA7082E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98477" y="662730"/>
            <a:ext cx="1237377" cy="1212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BED97-733C-8435-EBA3-56FFD5F84346}"/>
              </a:ext>
            </a:extLst>
          </p:cNvPr>
          <p:cNvSpPr txBox="1"/>
          <p:nvPr/>
        </p:nvSpPr>
        <p:spPr>
          <a:xfrm>
            <a:off x="1929467" y="1178489"/>
            <a:ext cx="28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Session Information Goes 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747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E1DDD-372A-2282-A426-0F03969AE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DDA0FC87-7CF6-2F2A-7C9A-403274288F1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3" r="5938"/>
          <a:stretch/>
        </p:blipFill>
        <p:spPr>
          <a:xfrm>
            <a:off x="410464" y="655626"/>
            <a:ext cx="1221169" cy="122239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83E1C8-3D2C-BC9E-20EE-FAD050C9EDC1}"/>
              </a:ext>
            </a:extLst>
          </p:cNvPr>
          <p:cNvSpPr txBox="1"/>
          <p:nvPr/>
        </p:nvSpPr>
        <p:spPr>
          <a:xfrm>
            <a:off x="0" y="-1106093"/>
            <a:ext cx="1221168" cy="454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53" dirty="0"/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EECE-1273-8FED-700B-1D509D938B7A}"/>
              </a:ext>
            </a:extLst>
          </p:cNvPr>
          <p:cNvSpPr txBox="1"/>
          <p:nvPr/>
        </p:nvSpPr>
        <p:spPr>
          <a:xfrm>
            <a:off x="1929467" y="1149292"/>
            <a:ext cx="28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Session Information Goes 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029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BE5E879-3C55-BBD9-87CD-EDEB62E2A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477" y="662730"/>
            <a:ext cx="1237377" cy="1212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DF1D2-A918-802F-5D59-980258211204}"/>
              </a:ext>
            </a:extLst>
          </p:cNvPr>
          <p:cNvSpPr txBox="1"/>
          <p:nvPr/>
        </p:nvSpPr>
        <p:spPr>
          <a:xfrm>
            <a:off x="1929467" y="1198413"/>
            <a:ext cx="28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Session Information Goes here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3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08BB88-A596-C3DD-D137-58061DFB6A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BDCCD-44DC-E472-5F3C-A2F9E8F3A33A}"/>
              </a:ext>
            </a:extLst>
          </p:cNvPr>
          <p:cNvSpPr txBox="1"/>
          <p:nvPr/>
        </p:nvSpPr>
        <p:spPr>
          <a:xfrm>
            <a:off x="1929467" y="869682"/>
            <a:ext cx="28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Session Information Goes here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2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00B5A94-0249-3FF1-0547-9BF29A9A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477" y="662730"/>
            <a:ext cx="1237377" cy="1212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466B2-5023-434D-E9E4-607BCF17ED07}"/>
              </a:ext>
            </a:extLst>
          </p:cNvPr>
          <p:cNvSpPr txBox="1"/>
          <p:nvPr/>
        </p:nvSpPr>
        <p:spPr>
          <a:xfrm>
            <a:off x="1929467" y="1149292"/>
            <a:ext cx="28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Session Information Goes here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4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3646A84-D047-608D-973D-33AC2CBDA3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477" y="662730"/>
            <a:ext cx="1237377" cy="1212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68536-B6B5-C761-8B67-6BFFB60FA11C}"/>
              </a:ext>
            </a:extLst>
          </p:cNvPr>
          <p:cNvSpPr txBox="1"/>
          <p:nvPr/>
        </p:nvSpPr>
        <p:spPr>
          <a:xfrm>
            <a:off x="1929467" y="1035937"/>
            <a:ext cx="28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Session Information Goes here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4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72AE9-A47F-93C1-A62A-588C811A6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126E4F-3DCC-8614-8650-2179C0FF4E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FC034-A5CD-97EB-6642-3C472356B23A}"/>
              </a:ext>
            </a:extLst>
          </p:cNvPr>
          <p:cNvSpPr txBox="1"/>
          <p:nvPr/>
        </p:nvSpPr>
        <p:spPr>
          <a:xfrm>
            <a:off x="1929467" y="1035937"/>
            <a:ext cx="28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Session Information Goes here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1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F2EF2B8-EE08-A868-7B0E-6DB5EE5748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477" y="662730"/>
            <a:ext cx="1237377" cy="1212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F318F-35F6-84D4-94D9-335A51F65531}"/>
              </a:ext>
            </a:extLst>
          </p:cNvPr>
          <p:cNvSpPr txBox="1"/>
          <p:nvPr/>
        </p:nvSpPr>
        <p:spPr>
          <a:xfrm>
            <a:off x="1929467" y="1081279"/>
            <a:ext cx="28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Session Information Goes 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041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BDEB6-C859-DD37-6CC7-5F67A5E375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477" y="662730"/>
            <a:ext cx="1237377" cy="12122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7F08C-12F3-0279-A4D4-0CA682026417}"/>
              </a:ext>
            </a:extLst>
          </p:cNvPr>
          <p:cNvSpPr txBox="1"/>
          <p:nvPr/>
        </p:nvSpPr>
        <p:spPr>
          <a:xfrm>
            <a:off x="1929467" y="881018"/>
            <a:ext cx="28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Session Information Goes 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192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531E6F0D1F2469274F1CFAFC5B638" ma:contentTypeVersion="19" ma:contentTypeDescription="Create a new document." ma:contentTypeScope="" ma:versionID="0ad80be375651fe4f5eb1d7f530deaf5">
  <xsd:schema xmlns:xsd="http://www.w3.org/2001/XMLSchema" xmlns:xs="http://www.w3.org/2001/XMLSchema" xmlns:p="http://schemas.microsoft.com/office/2006/metadata/properties" xmlns:ns2="669d66f1-e078-42c1-8a8d-ee1111b61501" xmlns:ns3="627c98a7-2801-450d-b387-999011f33c03" targetNamespace="http://schemas.microsoft.com/office/2006/metadata/properties" ma:root="true" ma:fieldsID="64abf5946b35cab06758c85fe766a994" ns2:_="" ns3:_="">
    <xsd:import namespace="669d66f1-e078-42c1-8a8d-ee1111b61501"/>
    <xsd:import namespace="627c98a7-2801-450d-b387-999011f33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d66f1-e078-42c1-8a8d-ee1111b615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f99c727-3acf-4c25-8995-31529a254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c98a7-2801-450d-b387-999011f33c0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7b61509-2ae0-4991-af30-60735f786b44}" ma:internalName="TaxCatchAll" ma:showField="CatchAllData" ma:web="627c98a7-2801-450d-b387-999011f33c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9d66f1-e078-42c1-8a8d-ee1111b61501">
      <Terms xmlns="http://schemas.microsoft.com/office/infopath/2007/PartnerControls"/>
    </lcf76f155ced4ddcb4097134ff3c332f>
    <TaxCatchAll xmlns="627c98a7-2801-450d-b387-999011f33c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91D502-66D4-4CD3-A6AD-25CE404CC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9d66f1-e078-42c1-8a8d-ee1111b61501"/>
    <ds:schemaRef ds:uri="627c98a7-2801-450d-b387-999011f33c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B9AB3-3E6D-4D01-B88A-225663802F3D}">
  <ds:schemaRefs>
    <ds:schemaRef ds:uri="http://schemas.microsoft.com/office/2006/documentManagement/types"/>
    <ds:schemaRef ds:uri="http://www.w3.org/XML/1998/namespace"/>
    <ds:schemaRef ds:uri="http://purl.org/dc/terms/"/>
    <ds:schemaRef ds:uri="bc1ab651-7f72-4fc8-bf0d-066313c48366"/>
    <ds:schemaRef ds:uri="http://purl.org/dc/dcmitype/"/>
    <ds:schemaRef ds:uri="http://schemas.microsoft.com/office/2006/metadata/properties"/>
    <ds:schemaRef ds:uri="9c526f3b-11bc-4d4c-bec1-25a865eeea2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69d66f1-e078-42c1-8a8d-ee1111b61501"/>
    <ds:schemaRef ds:uri="627c98a7-2801-450d-b387-999011f33c03"/>
  </ds:schemaRefs>
</ds:datastoreItem>
</file>

<file path=customXml/itemProps3.xml><?xml version="1.0" encoding="utf-8"?>
<ds:datastoreItem xmlns:ds="http://schemas.openxmlformats.org/officeDocument/2006/customXml" ds:itemID="{7A5CD523-BAE3-4499-A5FA-9F8CD37789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4346</TotalTime>
  <Words>141</Words>
  <Application>Microsoft Office PowerPoint</Application>
  <PresentationFormat>Custom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Figtree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Rielly</dc:creator>
  <cp:lastModifiedBy>Laura Leblanc</cp:lastModifiedBy>
  <cp:revision>30</cp:revision>
  <dcterms:created xsi:type="dcterms:W3CDTF">2020-08-27T16:27:00Z</dcterms:created>
  <dcterms:modified xsi:type="dcterms:W3CDTF">2026-04-16T19:40:25Z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0x0101004D1531E6F0D1F2469274F1CFAFC5B638</vt:lpwstr>
  </property>
</Properties>
</file>