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sE9G6uR8KrU/AF2fTgae8awSL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668"/>
    <a:srgbClr val="F37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44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background with white text&#10;&#10;AI-generated content may be incorrect.">
            <a:extLst>
              <a:ext uri="{FF2B5EF4-FFF2-40B4-BE49-F238E27FC236}">
                <a16:creationId xmlns:a16="http://schemas.microsoft.com/office/drawing/2014/main" id="{635854C4-1B79-143B-867C-798EE630C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Google Shape;17;p11"/>
          <p:cNvSpPr txBox="1">
            <a:spLocks noGrp="1"/>
          </p:cNvSpPr>
          <p:nvPr>
            <p:ph type="ctrTitle"/>
          </p:nvPr>
        </p:nvSpPr>
        <p:spPr>
          <a:xfrm>
            <a:off x="1524000" y="175347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11"/>
          <p:cNvSpPr txBox="1">
            <a:spLocks noGrp="1"/>
          </p:cNvSpPr>
          <p:nvPr>
            <p:ph type="subTitle" idx="1"/>
          </p:nvPr>
        </p:nvSpPr>
        <p:spPr>
          <a:xfrm>
            <a:off x="1524000" y="423314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1838325" y="136525"/>
            <a:ext cx="99904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63463" y="2104373"/>
            <a:ext cx="11365350" cy="354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yellow background with white text&#10;&#10;AI-generated content may be incorrect.">
            <a:extLst>
              <a:ext uri="{FF2B5EF4-FFF2-40B4-BE49-F238E27FC236}">
                <a16:creationId xmlns:a16="http://schemas.microsoft.com/office/drawing/2014/main" id="{661E4BD8-1B4F-1C88-5AC5-FDE6B1E8C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431158" y="3004442"/>
            <a:ext cx="5866901" cy="232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userDrawn="1">
  <p:cSld name="PICTURE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ue and pink hexagon&#10;&#10;AI-generated content may be incorrect.">
            <a:extLst>
              <a:ext uri="{FF2B5EF4-FFF2-40B4-BE49-F238E27FC236}">
                <a16:creationId xmlns:a16="http://schemas.microsoft.com/office/drawing/2014/main" id="{85BFB0F2-C37C-ACD5-3F1E-73FDCC15CF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395222" y="895351"/>
            <a:ext cx="596985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395222" y="2495551"/>
            <a:ext cx="5969859" cy="398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63463" y="2104373"/>
            <a:ext cx="11365350" cy="354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1828801" y="136525"/>
            <a:ext cx="100000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1924050" y="208755"/>
            <a:ext cx="98727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9826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Speaker" userDrawn="1">
  <p:cSld name="SingleSpeak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hexagon on a purple and green background&#10;&#10;AI-generated content may be incorrect.">
            <a:extLst>
              <a:ext uri="{FF2B5EF4-FFF2-40B4-BE49-F238E27FC236}">
                <a16:creationId xmlns:a16="http://schemas.microsoft.com/office/drawing/2014/main" id="{A22A99B9-81C4-5E86-082B-1E0123024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6888971" y="1741470"/>
            <a:ext cx="437680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6888971" y="3341670"/>
            <a:ext cx="4376803" cy="76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bg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3"/>
          </p:nvPr>
        </p:nvSpPr>
        <p:spPr>
          <a:xfrm>
            <a:off x="6888971" y="4176450"/>
            <a:ext cx="4376803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Speaker">
  <p:cSld name="MultiSpeak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432050" y="3934579"/>
            <a:ext cx="2562512" cy="88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rgbClr val="98266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685193" y="1779702"/>
            <a:ext cx="2147768" cy="186824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7736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432050" y="4821857"/>
            <a:ext cx="2562512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4" name="Google Shape;64;p17"/>
          <p:cNvSpPr>
            <a:spLocks noGrp="1"/>
          </p:cNvSpPr>
          <p:nvPr>
            <p:ph type="pic" idx="3"/>
          </p:nvPr>
        </p:nvSpPr>
        <p:spPr>
          <a:xfrm>
            <a:off x="3576475" y="1779702"/>
            <a:ext cx="2147768" cy="186824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7736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Google Shape;65;p17"/>
          <p:cNvSpPr>
            <a:spLocks noGrp="1"/>
          </p:cNvSpPr>
          <p:nvPr>
            <p:ph type="pic" idx="4"/>
          </p:nvPr>
        </p:nvSpPr>
        <p:spPr>
          <a:xfrm>
            <a:off x="6467757" y="1779702"/>
            <a:ext cx="2147768" cy="186824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7736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Google Shape;66;p17"/>
          <p:cNvSpPr>
            <a:spLocks noGrp="1"/>
          </p:cNvSpPr>
          <p:nvPr>
            <p:ph type="pic" idx="5"/>
          </p:nvPr>
        </p:nvSpPr>
        <p:spPr>
          <a:xfrm>
            <a:off x="9359039" y="1779702"/>
            <a:ext cx="2147768" cy="1868249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37736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6"/>
          </p:nvPr>
        </p:nvSpPr>
        <p:spPr>
          <a:xfrm>
            <a:off x="3387027" y="4821856"/>
            <a:ext cx="2562512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7"/>
          </p:nvPr>
        </p:nvSpPr>
        <p:spPr>
          <a:xfrm>
            <a:off x="3387027" y="3941750"/>
            <a:ext cx="2562512" cy="88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rgbClr val="9826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8"/>
          </p:nvPr>
        </p:nvSpPr>
        <p:spPr>
          <a:xfrm>
            <a:off x="6296481" y="4821856"/>
            <a:ext cx="2562512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9"/>
          </p:nvPr>
        </p:nvSpPr>
        <p:spPr>
          <a:xfrm>
            <a:off x="6296481" y="3941750"/>
            <a:ext cx="2562512" cy="88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rgbClr val="9826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3"/>
          </p:nvPr>
        </p:nvSpPr>
        <p:spPr>
          <a:xfrm>
            <a:off x="9146559" y="4821856"/>
            <a:ext cx="2562512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4"/>
          </p:nvPr>
        </p:nvSpPr>
        <p:spPr>
          <a:xfrm>
            <a:off x="9146559" y="3941750"/>
            <a:ext cx="2562512" cy="88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>
                <a:solidFill>
                  <a:srgbClr val="9826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>
  <p:cSld name="Full Imag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>
            <a:spLocks noGrp="1"/>
          </p:cNvSpPr>
          <p:nvPr>
            <p:ph type="pic" idx="2"/>
          </p:nvPr>
        </p:nvSpPr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hexagons&#10;&#10;AI-generated content may be incorrect.">
            <a:extLst>
              <a:ext uri="{FF2B5EF4-FFF2-40B4-BE49-F238E27FC236}">
                <a16:creationId xmlns:a16="http://schemas.microsoft.com/office/drawing/2014/main" id="{5BB223B4-E416-EDCB-C3F5-17942C88963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0;p10"/>
          <p:cNvSpPr txBox="1">
            <a:spLocks noGrp="1"/>
          </p:cNvSpPr>
          <p:nvPr>
            <p:ph type="body" idx="1"/>
          </p:nvPr>
        </p:nvSpPr>
        <p:spPr>
          <a:xfrm>
            <a:off x="1857374" y="1825625"/>
            <a:ext cx="94964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1857374" y="365125"/>
            <a:ext cx="94964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982668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524000" y="186788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dirty="0"/>
              <a:t>Deck Title Here</a:t>
            </a: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524000" y="43475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Place Subhead Here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31158" y="3174380"/>
            <a:ext cx="9315008" cy="197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/>
              <a:t>Headline for a section divider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9788" y="107097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>
                <a:solidFill>
                  <a:srgbClr val="982668"/>
                </a:solidFill>
              </a:rPr>
              <a:t>Content Headline</a:t>
            </a:r>
            <a:endParaRPr dirty="0">
              <a:solidFill>
                <a:srgbClr val="982668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839788" y="2671175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 dolor sit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Nullam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iaculis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tortor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Donec in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feugiat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erat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Ut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dapibus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quis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suscipit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condimentum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risus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aliquam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quam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convallis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sapien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tellus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In hac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habitasse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platea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dictumst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Nunc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interdum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odio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Proin porta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felis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vitae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nibh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lobortis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auctor.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Praesent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ut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orci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ex.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Pellentesque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eu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dui ex. Aenean ac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ultricies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massa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In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blandit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tortor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elementum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tortor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ullamcorper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1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venenatis</a:t>
            </a:r>
            <a:r>
              <a:rPr lang="en-US" b="0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br>
              <a:rPr lang="en-US" i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i="1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8BDCD4C-996E-4033-9DE7-1289D49EB221}"/>
              </a:ext>
            </a:extLst>
          </p:cNvPr>
          <p:cNvSpPr/>
          <p:nvPr/>
        </p:nvSpPr>
        <p:spPr>
          <a:xfrm>
            <a:off x="5337760" y="704849"/>
            <a:ext cx="6504812" cy="5448302"/>
          </a:xfrm>
          <a:prstGeom prst="hexagon">
            <a:avLst>
              <a:gd name="adj" fmla="val 28647"/>
              <a:gd name="vf" fmla="val 11547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1819275" y="199230"/>
            <a:ext cx="100095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solidFill>
                  <a:srgbClr val="982668"/>
                </a:solidFill>
              </a:rPr>
              <a:t>Content Page Headline</a:t>
            </a:r>
            <a:endParaRPr dirty="0">
              <a:solidFill>
                <a:srgbClr val="982668"/>
              </a:solidFill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463463" y="2104373"/>
            <a:ext cx="11365350" cy="405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at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Donec in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convallis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In hac </a:t>
            </a:r>
            <a:r>
              <a:rPr lang="en-US" dirty="0" err="1"/>
              <a:t>habitasse</a:t>
            </a:r>
            <a:r>
              <a:rPr lang="en-US" dirty="0"/>
              <a:t> </a:t>
            </a:r>
            <a:r>
              <a:rPr lang="en-US" dirty="0" err="1"/>
              <a:t>platea</a:t>
            </a:r>
            <a:r>
              <a:rPr lang="en-US" dirty="0"/>
              <a:t> </a:t>
            </a:r>
            <a:r>
              <a:rPr lang="en-US" dirty="0" err="1"/>
              <a:t>dictumst</a:t>
            </a:r>
            <a:r>
              <a:rPr lang="en-US" dirty="0"/>
              <a:t>. Nunc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Proin porta </a:t>
            </a:r>
            <a:r>
              <a:rPr lang="en-US" dirty="0" err="1"/>
              <a:t>felis</a:t>
            </a:r>
            <a:r>
              <a:rPr lang="en-US" dirty="0"/>
              <a:t> vitae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auctor.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ex.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dui ex. Aenean ac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In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.</a:t>
            </a:r>
          </a:p>
          <a:p>
            <a:pPr marL="228600" indent="-22860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convallis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 </a:t>
            </a:r>
            <a:r>
              <a:rPr lang="en-US" dirty="0" err="1"/>
              <a:t>tellus</a:t>
            </a:r>
            <a:r>
              <a:rPr lang="en-US" dirty="0"/>
              <a:t>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1790700" y="218280"/>
            <a:ext cx="1000607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/>
              <a:t>Headline Only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8404643B-E575-A9A7-3B1A-EAE4A5523918}"/>
              </a:ext>
            </a:extLst>
          </p:cNvPr>
          <p:cNvSpPr/>
          <p:nvPr/>
        </p:nvSpPr>
        <p:spPr>
          <a:xfrm>
            <a:off x="987831" y="2028825"/>
            <a:ext cx="4803369" cy="4023207"/>
          </a:xfrm>
          <a:prstGeom prst="hexagon">
            <a:avLst>
              <a:gd name="adj" fmla="val 24356"/>
              <a:gd name="vf" fmla="val 11547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6888971" y="1741470"/>
            <a:ext cx="437680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Speaker Name</a:t>
            </a:r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6888971" y="3341670"/>
            <a:ext cx="4376803" cy="76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Speaker title and company info</a:t>
            </a:r>
            <a:endParaRPr/>
          </a:p>
        </p:txBody>
      </p:sp>
      <p:pic>
        <p:nvPicPr>
          <p:cNvPr id="130" name="Google Shape;130;p6" descr="A black background with a black square&#10;&#10;Description automatically generated with medium confidence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33968" y="4176713"/>
            <a:ext cx="2653177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9">
            <a:extLst>
              <a:ext uri="{FF2B5EF4-FFF2-40B4-BE49-F238E27FC236}">
                <a16:creationId xmlns:a16="http://schemas.microsoft.com/office/drawing/2014/main" id="{185C9645-486F-856C-2058-A38218C1140D}"/>
              </a:ext>
            </a:extLst>
          </p:cNvPr>
          <p:cNvSpPr/>
          <p:nvPr/>
        </p:nvSpPr>
        <p:spPr>
          <a:xfrm>
            <a:off x="665724" y="1770177"/>
            <a:ext cx="2167169" cy="1868249"/>
          </a:xfrm>
          <a:prstGeom prst="hexagon">
            <a:avLst>
              <a:gd name="adj" fmla="val 23409"/>
              <a:gd name="vf" fmla="val 11547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93B52B7-D1D2-1F34-2E70-3CF127E9B685}"/>
              </a:ext>
            </a:extLst>
          </p:cNvPr>
          <p:cNvSpPr/>
          <p:nvPr/>
        </p:nvSpPr>
        <p:spPr>
          <a:xfrm>
            <a:off x="3566774" y="1770028"/>
            <a:ext cx="2167169" cy="1868249"/>
          </a:xfrm>
          <a:prstGeom prst="hexagon">
            <a:avLst>
              <a:gd name="adj" fmla="val 23409"/>
              <a:gd name="vf" fmla="val 11547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907E0AD6-DDAA-85D5-80EE-2F6305C11D98}"/>
              </a:ext>
            </a:extLst>
          </p:cNvPr>
          <p:cNvSpPr/>
          <p:nvPr/>
        </p:nvSpPr>
        <p:spPr>
          <a:xfrm>
            <a:off x="6477457" y="1770028"/>
            <a:ext cx="2167169" cy="1868249"/>
          </a:xfrm>
          <a:prstGeom prst="hexagon">
            <a:avLst>
              <a:gd name="adj" fmla="val 23409"/>
              <a:gd name="vf" fmla="val 11547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B43CD89C-B9B4-D111-192E-092AAE233EFA}"/>
              </a:ext>
            </a:extLst>
          </p:cNvPr>
          <p:cNvSpPr/>
          <p:nvPr/>
        </p:nvSpPr>
        <p:spPr>
          <a:xfrm>
            <a:off x="9388140" y="1770028"/>
            <a:ext cx="2167169" cy="1868249"/>
          </a:xfrm>
          <a:prstGeom prst="hexagon">
            <a:avLst>
              <a:gd name="adj" fmla="val 23409"/>
              <a:gd name="vf" fmla="val 11547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432050" y="3770834"/>
            <a:ext cx="2562512" cy="88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n-US" dirty="0"/>
              <a:t>Speaker Name</a:t>
            </a:r>
            <a:endParaRPr dirty="0"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432050" y="4812332"/>
            <a:ext cx="2562512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Speaker Company and Title</a:t>
            </a:r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6"/>
          </p:nvPr>
        </p:nvSpPr>
        <p:spPr>
          <a:xfrm>
            <a:off x="3387027" y="4812331"/>
            <a:ext cx="2562512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Speaker Company and Title</a:t>
            </a:r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7"/>
          </p:nvPr>
        </p:nvSpPr>
        <p:spPr>
          <a:xfrm>
            <a:off x="3387027" y="3778005"/>
            <a:ext cx="2562512" cy="88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dirty="0"/>
              <a:t>Speaker Name</a:t>
            </a:r>
            <a:endParaRPr dirty="0"/>
          </a:p>
        </p:txBody>
      </p:sp>
      <p:sp>
        <p:nvSpPr>
          <p:cNvPr id="145" name="Google Shape;145;p7"/>
          <p:cNvSpPr txBox="1">
            <a:spLocks noGrp="1"/>
          </p:cNvSpPr>
          <p:nvPr>
            <p:ph type="body" idx="8"/>
          </p:nvPr>
        </p:nvSpPr>
        <p:spPr>
          <a:xfrm>
            <a:off x="6296481" y="4812331"/>
            <a:ext cx="2562512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Speaker Company and Title</a:t>
            </a:r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9"/>
          </p:nvPr>
        </p:nvSpPr>
        <p:spPr>
          <a:xfrm>
            <a:off x="6296481" y="3778005"/>
            <a:ext cx="2562512" cy="88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/>
              <a:t>Speaker Name</a:t>
            </a:r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3"/>
          </p:nvPr>
        </p:nvSpPr>
        <p:spPr>
          <a:xfrm>
            <a:off x="9146559" y="4812331"/>
            <a:ext cx="2562512" cy="124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Speaker Company and Title</a:t>
            </a: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4"/>
          </p:nvPr>
        </p:nvSpPr>
        <p:spPr>
          <a:xfrm>
            <a:off x="9146559" y="3778005"/>
            <a:ext cx="2562512" cy="88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dirty="0"/>
              <a:t>Speaker Name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F63355-F132-95B5-DC2F-89516E122FDD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BD7E7"/>
      </a:accent1>
      <a:accent2>
        <a:srgbClr val="E97132"/>
      </a:accent2>
      <a:accent3>
        <a:srgbClr val="C1D830"/>
      </a:accent3>
      <a:accent4>
        <a:srgbClr val="492354"/>
      </a:accent4>
      <a:accent5>
        <a:srgbClr val="1A2051"/>
      </a:accent5>
      <a:accent6>
        <a:srgbClr val="4EA72E"/>
      </a:accent6>
      <a:hlink>
        <a:srgbClr val="F37837"/>
      </a:hlink>
      <a:folHlink>
        <a:srgbClr val="A93A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234</Words>
  <Application>Microsoft Office PowerPoint</Application>
  <PresentationFormat>Widescreen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Deck Title Here</vt:lpstr>
      <vt:lpstr>Headline for a section divider</vt:lpstr>
      <vt:lpstr>Content Headline</vt:lpstr>
      <vt:lpstr>Content Page Headline</vt:lpstr>
      <vt:lpstr>Headline Only</vt:lpstr>
      <vt:lpstr>PowerPoint Presentation</vt:lpstr>
      <vt:lpstr>Speaker Name</vt:lpstr>
      <vt:lpstr>Speaker Name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Ben Rossell</dc:creator>
  <cp:lastModifiedBy>Hough,Mackenzie C</cp:lastModifiedBy>
  <cp:revision>2</cp:revision>
  <dcterms:created xsi:type="dcterms:W3CDTF">2024-09-11T13:48:27Z</dcterms:created>
  <dcterms:modified xsi:type="dcterms:W3CDTF">2025-12-16T15:42:07Z</dcterms:modified>
</cp:coreProperties>
</file>