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2A53"/>
    <a:srgbClr val="C251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8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216" y="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4FC69E5-62B0-2C53-7254-9058E015B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9526D44-548A-1616-F343-392E0027C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470944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C33EFF-DF21-7B57-26FE-AFEE1F4F254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950619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F48C2B-ED17-2934-AF23-2A04432A6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64D49F8-B865-7AF2-E091-1A47C23DA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441B03-1CB2-5F0B-5FD8-FAEFB8E9ED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13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73E9E3-9F49-E325-B77E-2CCFACE55F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8C8816D-F6E3-8304-3C92-75E55374E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FDAF5-3659-26A4-2D3B-6AB3945FD2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3C7931-38C8-A6D7-A605-5554B3708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289D-2DCA-11DE-B674-47F61165E6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339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FBB0D63-8A37-57D4-03B0-A369F01F59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BE3963-6A1A-5579-C0B6-2ABF563AEB6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3F8EA9-27A2-C358-B8D2-EB2F353FC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EFAF27-1DEB-91BB-7D1E-7FE187FBA2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9405AA-5101-A3FC-1234-03C1BEA2D7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5832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F2AF95-AB1C-A58B-CAAB-A8BE39E63C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8284DE-CD5F-1D5D-93BB-77A501B347C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FE8CC-4BD3-CC12-3315-24999BFFF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942152-F1F0-BB9D-4435-FE8EADCB13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888E7-09AA-FE0A-0D2E-DC946FA17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5241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204407-1719-42FD-A9D4-0251C566D0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9D3C83-D807-45B0-81BA-1373BD0716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26A83F-3377-157B-AFF8-0EB4B1E65A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9F0801-F19D-1DC1-2E1C-301AD8580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065AA-1610-3EFB-17FA-52F39C86CF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3077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9077DA-4793-F2F4-7951-3D4F451A8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7B28D5-E921-9882-6B96-CF887DF39F0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137167C-A75D-5987-24F3-928271F77B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CE8011-2FA3-A518-5764-B05F9AD63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5007B-825C-DD95-34DC-E3844F39F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208216-4A36-3E17-693D-A25AA7B06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4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61ECCF-3196-3A4B-8AF8-3167784D83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0E894DB-681C-0DD9-8908-E39236986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EBFBDD9-7F2B-F6EF-ADC1-AC8051DDCE5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4702220-9330-7D3C-9DCE-FE903C51CE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DCD2CF9-AC1A-BBE5-BC49-B744D2F72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4F5D5FE-106D-518D-6467-650B99BB85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92CCBA-CB96-58A3-9200-4C60FC0D21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325ED-622C-4594-DBAA-3847BE9E2A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2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3980D-B791-5806-F9D6-8B8A7AF5B1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E30A5F5-3244-ED86-76E6-63EC619BF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AF7819F-13F6-BE1C-960C-208950DF6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F405A5-3FDB-C36B-2842-541CF32735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289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08C3368-45FF-4694-0D02-23C283138F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C82B44-0089-DF1C-4A71-1CC03893D4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F164D-69D6-FBAC-F2A5-710342CCD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367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C1201-837A-4935-0516-18D48CB9D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E6FD83-263D-82C8-0063-1FB748A63C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212D8E-2EE6-AB23-1C0D-F8CCFDF9B9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DFCAB0-BBC6-483A-D0C1-E5F21B097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2290BB-396C-3E37-70BF-A130D77A2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C658A16-4298-984F-091F-E6E455F37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6643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B4E56-8759-09E0-0B7C-CDF7DA8D4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3CC684F-707E-55F0-2864-9A7E2C5C988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019BC9F-9620-42AF-1197-21FA15BAD8F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4CC402A-F1A7-5748-F65D-D6918C334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ADCF63-5D56-4CBC-4D10-F388F8AE46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5FEE7A-D4F9-D3D7-7D06-A4D40A57F5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19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8FA1F3EC-04EA-3D74-32C0-54B675B4F70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59DE8-9C94-78FD-C6C2-7F186A7FD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B3D198-0042-957F-3A4C-36CDF1117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29A7B8-F525-FF56-854B-13D0EF6859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A77483-4CBB-4C5A-BA5F-07ED3841C4EC}" type="datetimeFigureOut">
              <a:rPr lang="en-US" smtClean="0"/>
              <a:t>6/8/2026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F347B8-26E6-D256-B9C2-9C5EC315A0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B0197-B6A4-555A-71EA-C037D0C0C0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D54B01D-663B-4E2F-BED3-A8D00FFFE0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2343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72A5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815624-45DA-525D-1C89-EFE6C39943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5F2B5C4-6795-515D-BD4C-376AB93CBA4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601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043114-7819-8209-043B-DD310FC085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6572C3-32DB-D717-B74E-83B64DFA57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4249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Aptos</vt:lpstr>
      <vt:lpstr>Aptos Display</vt:lpstr>
      <vt:lpstr>Arial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Hough,Mackenzie C</dc:creator>
  <cp:lastModifiedBy>Hough,Mackenzie C</cp:lastModifiedBy>
  <cp:revision>2</cp:revision>
  <dcterms:created xsi:type="dcterms:W3CDTF">2025-06-12T12:41:37Z</dcterms:created>
  <dcterms:modified xsi:type="dcterms:W3CDTF">2026-06-08T17:47:20Z</dcterms:modified>
</cp:coreProperties>
</file>